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57" r:id="rId5"/>
    <p:sldId id="259" r:id="rId6"/>
    <p:sldId id="277" r:id="rId7"/>
    <p:sldId id="262" r:id="rId8"/>
    <p:sldId id="263" r:id="rId9"/>
    <p:sldId id="266" r:id="rId10"/>
    <p:sldId id="272" r:id="rId11"/>
    <p:sldId id="279" r:id="rId12"/>
    <p:sldId id="271" r:id="rId13"/>
    <p:sldId id="273" r:id="rId14"/>
    <p:sldId id="274" r:id="rId15"/>
    <p:sldId id="281" r:id="rId16"/>
    <p:sldId id="275" r:id="rId17"/>
    <p:sldId id="282" r:id="rId18"/>
    <p:sldId id="27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10580E-9D3E-6547-A1DB-54EA1665E701}" v="349" dt="2021-05-31T05:08:51.351"/>
    <p1510:client id="{FD70D8DA-6AC9-4756-84DF-8BA2A871FD55}" v="10" dt="2021-05-31T02:39:30.9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807"/>
  </p:normalViewPr>
  <p:slideViewPr>
    <p:cSldViewPr snapToGrid="0">
      <p:cViewPr varScale="1">
        <p:scale>
          <a:sx n="124" d="100"/>
          <a:sy n="124" d="100"/>
        </p:scale>
        <p:origin x="64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676E3B-1A66-4A7D-BB85-BD85B5F2CD0F}" type="datetimeFigureOut">
              <a:rPr lang="en-US" smtClean="0"/>
              <a:t>10/24/21</a:t>
            </a:fld>
            <a:endParaRPr 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80968A-DBEB-438A-BE62-A91EF21B2C2E}" type="slidenum">
              <a:rPr lang="en-US" smtClean="0"/>
              <a:t>‹#›</a:t>
            </a:fld>
            <a:endParaRPr lang="en-US"/>
          </a:p>
        </p:txBody>
      </p:sp>
    </p:spTree>
    <p:extLst>
      <p:ext uri="{BB962C8B-B14F-4D97-AF65-F5344CB8AC3E}">
        <p14:creationId xmlns:p14="http://schemas.microsoft.com/office/powerpoint/2010/main" val="1136236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9980968A-DBEB-438A-BE62-A91EF21B2C2E}" type="slidenum">
              <a:rPr lang="en-US" smtClean="0"/>
              <a:t>1</a:t>
            </a:fld>
            <a:endParaRPr lang="en-US"/>
          </a:p>
        </p:txBody>
      </p:sp>
    </p:spTree>
    <p:extLst>
      <p:ext uri="{BB962C8B-B14F-4D97-AF65-F5344CB8AC3E}">
        <p14:creationId xmlns:p14="http://schemas.microsoft.com/office/powerpoint/2010/main" val="2733902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98879741-64E2-4FD9-978E-7E108E498667}" type="slidenum">
              <a:rPr lang="en-US" smtClean="0"/>
              <a:t>10</a:t>
            </a:fld>
            <a:endParaRPr lang="en-US"/>
          </a:p>
        </p:txBody>
      </p:sp>
    </p:spTree>
    <p:extLst>
      <p:ext uri="{BB962C8B-B14F-4D97-AF65-F5344CB8AC3E}">
        <p14:creationId xmlns:p14="http://schemas.microsoft.com/office/powerpoint/2010/main" val="3635967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98879741-64E2-4FD9-978E-7E108E498667}" type="slidenum">
              <a:rPr lang="en-US" smtClean="0"/>
              <a:t>11</a:t>
            </a:fld>
            <a:endParaRPr lang="en-US"/>
          </a:p>
        </p:txBody>
      </p:sp>
    </p:spTree>
    <p:extLst>
      <p:ext uri="{BB962C8B-B14F-4D97-AF65-F5344CB8AC3E}">
        <p14:creationId xmlns:p14="http://schemas.microsoft.com/office/powerpoint/2010/main" val="675331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98879741-64E2-4FD9-978E-7E108E498667}" type="slidenum">
              <a:rPr lang="en-US" smtClean="0"/>
              <a:t>12</a:t>
            </a:fld>
            <a:endParaRPr lang="en-US"/>
          </a:p>
        </p:txBody>
      </p:sp>
    </p:spTree>
    <p:extLst>
      <p:ext uri="{BB962C8B-B14F-4D97-AF65-F5344CB8AC3E}">
        <p14:creationId xmlns:p14="http://schemas.microsoft.com/office/powerpoint/2010/main" val="86550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98879741-64E2-4FD9-978E-7E108E498667}" type="slidenum">
              <a:rPr lang="en-US" smtClean="0"/>
              <a:t>13</a:t>
            </a:fld>
            <a:endParaRPr lang="en-US"/>
          </a:p>
        </p:txBody>
      </p:sp>
    </p:spTree>
    <p:extLst>
      <p:ext uri="{BB962C8B-B14F-4D97-AF65-F5344CB8AC3E}">
        <p14:creationId xmlns:p14="http://schemas.microsoft.com/office/powerpoint/2010/main" val="902657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98879741-64E2-4FD9-978E-7E108E498667}" type="slidenum">
              <a:rPr lang="en-US" smtClean="0"/>
              <a:t>14</a:t>
            </a:fld>
            <a:endParaRPr lang="en-US"/>
          </a:p>
        </p:txBody>
      </p:sp>
    </p:spTree>
    <p:extLst>
      <p:ext uri="{BB962C8B-B14F-4D97-AF65-F5344CB8AC3E}">
        <p14:creationId xmlns:p14="http://schemas.microsoft.com/office/powerpoint/2010/main" val="807523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98879741-64E2-4FD9-978E-7E108E498667}" type="slidenum">
              <a:rPr lang="en-US" smtClean="0"/>
              <a:t>15</a:t>
            </a:fld>
            <a:endParaRPr lang="en-US"/>
          </a:p>
        </p:txBody>
      </p:sp>
    </p:spTree>
    <p:extLst>
      <p:ext uri="{BB962C8B-B14F-4D97-AF65-F5344CB8AC3E}">
        <p14:creationId xmlns:p14="http://schemas.microsoft.com/office/powerpoint/2010/main" val="1120830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98879741-64E2-4FD9-978E-7E108E498667}" type="slidenum">
              <a:rPr lang="en-US" smtClean="0"/>
              <a:t>2</a:t>
            </a:fld>
            <a:endParaRPr lang="en-US"/>
          </a:p>
        </p:txBody>
      </p:sp>
    </p:spTree>
    <p:extLst>
      <p:ext uri="{BB962C8B-B14F-4D97-AF65-F5344CB8AC3E}">
        <p14:creationId xmlns:p14="http://schemas.microsoft.com/office/powerpoint/2010/main" val="3598152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98879741-64E2-4FD9-978E-7E108E498667}" type="slidenum">
              <a:rPr lang="en-US" smtClean="0"/>
              <a:t>3</a:t>
            </a:fld>
            <a:endParaRPr lang="en-US"/>
          </a:p>
        </p:txBody>
      </p:sp>
    </p:spTree>
    <p:extLst>
      <p:ext uri="{BB962C8B-B14F-4D97-AF65-F5344CB8AC3E}">
        <p14:creationId xmlns:p14="http://schemas.microsoft.com/office/powerpoint/2010/main" val="3964239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98879741-64E2-4FD9-978E-7E108E498667}" type="slidenum">
              <a:rPr lang="en-US" smtClean="0"/>
              <a:t>4</a:t>
            </a:fld>
            <a:endParaRPr lang="en-US"/>
          </a:p>
        </p:txBody>
      </p:sp>
    </p:spTree>
    <p:extLst>
      <p:ext uri="{BB962C8B-B14F-4D97-AF65-F5344CB8AC3E}">
        <p14:creationId xmlns:p14="http://schemas.microsoft.com/office/powerpoint/2010/main" val="1557135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98879741-64E2-4FD9-978E-7E108E498667}" type="slidenum">
              <a:rPr lang="en-US" smtClean="0"/>
              <a:t>5</a:t>
            </a:fld>
            <a:endParaRPr lang="en-US"/>
          </a:p>
        </p:txBody>
      </p:sp>
    </p:spTree>
    <p:extLst>
      <p:ext uri="{BB962C8B-B14F-4D97-AF65-F5344CB8AC3E}">
        <p14:creationId xmlns:p14="http://schemas.microsoft.com/office/powerpoint/2010/main" val="584248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98879741-64E2-4FD9-978E-7E108E498667}" type="slidenum">
              <a:rPr lang="en-US" smtClean="0"/>
              <a:t>6</a:t>
            </a:fld>
            <a:endParaRPr lang="en-US"/>
          </a:p>
        </p:txBody>
      </p:sp>
    </p:spTree>
    <p:extLst>
      <p:ext uri="{BB962C8B-B14F-4D97-AF65-F5344CB8AC3E}">
        <p14:creationId xmlns:p14="http://schemas.microsoft.com/office/powerpoint/2010/main" val="2399297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98879741-64E2-4FD9-978E-7E108E498667}" type="slidenum">
              <a:rPr lang="en-US" smtClean="0"/>
              <a:t>7</a:t>
            </a:fld>
            <a:endParaRPr lang="en-US"/>
          </a:p>
        </p:txBody>
      </p:sp>
    </p:spTree>
    <p:extLst>
      <p:ext uri="{BB962C8B-B14F-4D97-AF65-F5344CB8AC3E}">
        <p14:creationId xmlns:p14="http://schemas.microsoft.com/office/powerpoint/2010/main" val="404195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98879741-64E2-4FD9-978E-7E108E498667}" type="slidenum">
              <a:rPr lang="en-US" smtClean="0"/>
              <a:t>8</a:t>
            </a:fld>
            <a:endParaRPr lang="en-US"/>
          </a:p>
        </p:txBody>
      </p:sp>
    </p:spTree>
    <p:extLst>
      <p:ext uri="{BB962C8B-B14F-4D97-AF65-F5344CB8AC3E}">
        <p14:creationId xmlns:p14="http://schemas.microsoft.com/office/powerpoint/2010/main" val="1484895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98879741-64E2-4FD9-978E-7E108E498667}" type="slidenum">
              <a:rPr lang="en-US" smtClean="0"/>
              <a:t>9</a:t>
            </a:fld>
            <a:endParaRPr lang="en-US"/>
          </a:p>
        </p:txBody>
      </p:sp>
    </p:spTree>
    <p:extLst>
      <p:ext uri="{BB962C8B-B14F-4D97-AF65-F5344CB8AC3E}">
        <p14:creationId xmlns:p14="http://schemas.microsoft.com/office/powerpoint/2010/main" val="1479084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C74AA4-E2EE-4ED0-BA3C-ED31E5441B3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a:p>
        </p:txBody>
      </p:sp>
      <p:sp>
        <p:nvSpPr>
          <p:cNvPr id="3" name="副标题 2">
            <a:extLst>
              <a:ext uri="{FF2B5EF4-FFF2-40B4-BE49-F238E27FC236}">
                <a16:creationId xmlns:a16="http://schemas.microsoft.com/office/drawing/2014/main" id="{35F795DA-8CB2-4DB5-907F-C016398948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a:p>
        </p:txBody>
      </p:sp>
      <p:sp>
        <p:nvSpPr>
          <p:cNvPr id="4" name="日期占位符 3">
            <a:extLst>
              <a:ext uri="{FF2B5EF4-FFF2-40B4-BE49-F238E27FC236}">
                <a16:creationId xmlns:a16="http://schemas.microsoft.com/office/drawing/2014/main" id="{19920DD2-3618-423E-8204-EF36BD54EC27}"/>
              </a:ext>
            </a:extLst>
          </p:cNvPr>
          <p:cNvSpPr>
            <a:spLocks noGrp="1"/>
          </p:cNvSpPr>
          <p:nvPr>
            <p:ph type="dt" sz="half" idx="10"/>
          </p:nvPr>
        </p:nvSpPr>
        <p:spPr/>
        <p:txBody>
          <a:bodyPr/>
          <a:lstStyle/>
          <a:p>
            <a:fld id="{59247980-12E0-4953-AAA9-56432CFA0313}" type="datetimeFigureOut">
              <a:rPr lang="en-US" smtClean="0"/>
              <a:t>10/24/21</a:t>
            </a:fld>
            <a:endParaRPr lang="en-US"/>
          </a:p>
        </p:txBody>
      </p:sp>
      <p:sp>
        <p:nvSpPr>
          <p:cNvPr id="5" name="页脚占位符 4">
            <a:extLst>
              <a:ext uri="{FF2B5EF4-FFF2-40B4-BE49-F238E27FC236}">
                <a16:creationId xmlns:a16="http://schemas.microsoft.com/office/drawing/2014/main" id="{9E5EAB72-09F6-4D3D-80A4-847CE231157D}"/>
              </a:ext>
            </a:extLst>
          </p:cNvPr>
          <p:cNvSpPr>
            <a:spLocks noGrp="1"/>
          </p:cNvSpPr>
          <p:nvPr>
            <p:ph type="ftr" sz="quarter" idx="11"/>
          </p:nvPr>
        </p:nvSpPr>
        <p:spPr/>
        <p:txBody>
          <a:bodyPr/>
          <a:lstStyle/>
          <a:p>
            <a:endParaRPr lang="en-US"/>
          </a:p>
        </p:txBody>
      </p:sp>
      <p:sp>
        <p:nvSpPr>
          <p:cNvPr id="6" name="灯片编号占位符 5">
            <a:extLst>
              <a:ext uri="{FF2B5EF4-FFF2-40B4-BE49-F238E27FC236}">
                <a16:creationId xmlns:a16="http://schemas.microsoft.com/office/drawing/2014/main" id="{541C3534-9326-4FE2-B867-7FF3DCB1A962}"/>
              </a:ext>
            </a:extLst>
          </p:cNvPr>
          <p:cNvSpPr>
            <a:spLocks noGrp="1"/>
          </p:cNvSpPr>
          <p:nvPr>
            <p:ph type="sldNum" sz="quarter" idx="12"/>
          </p:nvPr>
        </p:nvSpPr>
        <p:spPr/>
        <p:txBody>
          <a:bodyPr/>
          <a:lstStyle/>
          <a:p>
            <a:fld id="{4EC54CBB-BE2E-4179-9EDE-0E50849EDB19}" type="slidenum">
              <a:rPr lang="en-US" smtClean="0"/>
              <a:t>‹#›</a:t>
            </a:fld>
            <a:endParaRPr lang="en-US"/>
          </a:p>
        </p:txBody>
      </p:sp>
    </p:spTree>
    <p:extLst>
      <p:ext uri="{BB962C8B-B14F-4D97-AF65-F5344CB8AC3E}">
        <p14:creationId xmlns:p14="http://schemas.microsoft.com/office/powerpoint/2010/main" val="1821895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54A508-DA10-4006-80EC-4577C4644813}"/>
              </a:ext>
            </a:extLst>
          </p:cNvPr>
          <p:cNvSpPr>
            <a:spLocks noGrp="1"/>
          </p:cNvSpPr>
          <p:nvPr>
            <p:ph type="title"/>
          </p:nvPr>
        </p:nvSpPr>
        <p:spPr/>
        <p:txBody>
          <a:bodyPr/>
          <a:lstStyle/>
          <a:p>
            <a:r>
              <a:rPr lang="zh-CN" altLang="en-US"/>
              <a:t>单击此处编辑母版标题样式</a:t>
            </a:r>
            <a:endParaRPr lang="en-US"/>
          </a:p>
        </p:txBody>
      </p:sp>
      <p:sp>
        <p:nvSpPr>
          <p:cNvPr id="3" name="竖排文字占位符 2">
            <a:extLst>
              <a:ext uri="{FF2B5EF4-FFF2-40B4-BE49-F238E27FC236}">
                <a16:creationId xmlns:a16="http://schemas.microsoft.com/office/drawing/2014/main" id="{A9FB5164-408A-41AB-9F6A-860FC3CF93E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日期占位符 3">
            <a:extLst>
              <a:ext uri="{FF2B5EF4-FFF2-40B4-BE49-F238E27FC236}">
                <a16:creationId xmlns:a16="http://schemas.microsoft.com/office/drawing/2014/main" id="{E4F67F32-7BFC-4AAC-94FA-E28865378C5F}"/>
              </a:ext>
            </a:extLst>
          </p:cNvPr>
          <p:cNvSpPr>
            <a:spLocks noGrp="1"/>
          </p:cNvSpPr>
          <p:nvPr>
            <p:ph type="dt" sz="half" idx="10"/>
          </p:nvPr>
        </p:nvSpPr>
        <p:spPr/>
        <p:txBody>
          <a:bodyPr/>
          <a:lstStyle/>
          <a:p>
            <a:fld id="{59247980-12E0-4953-AAA9-56432CFA0313}" type="datetimeFigureOut">
              <a:rPr lang="en-US" smtClean="0"/>
              <a:t>10/24/21</a:t>
            </a:fld>
            <a:endParaRPr lang="en-US"/>
          </a:p>
        </p:txBody>
      </p:sp>
      <p:sp>
        <p:nvSpPr>
          <p:cNvPr id="5" name="页脚占位符 4">
            <a:extLst>
              <a:ext uri="{FF2B5EF4-FFF2-40B4-BE49-F238E27FC236}">
                <a16:creationId xmlns:a16="http://schemas.microsoft.com/office/drawing/2014/main" id="{4CE5BF44-5057-4BD1-9C38-7C4278F03F88}"/>
              </a:ext>
            </a:extLst>
          </p:cNvPr>
          <p:cNvSpPr>
            <a:spLocks noGrp="1"/>
          </p:cNvSpPr>
          <p:nvPr>
            <p:ph type="ftr" sz="quarter" idx="11"/>
          </p:nvPr>
        </p:nvSpPr>
        <p:spPr/>
        <p:txBody>
          <a:bodyPr/>
          <a:lstStyle/>
          <a:p>
            <a:endParaRPr lang="en-US"/>
          </a:p>
        </p:txBody>
      </p:sp>
      <p:sp>
        <p:nvSpPr>
          <p:cNvPr id="6" name="灯片编号占位符 5">
            <a:extLst>
              <a:ext uri="{FF2B5EF4-FFF2-40B4-BE49-F238E27FC236}">
                <a16:creationId xmlns:a16="http://schemas.microsoft.com/office/drawing/2014/main" id="{A1B137A5-F641-4CE5-8510-8E5079EF2DE3}"/>
              </a:ext>
            </a:extLst>
          </p:cNvPr>
          <p:cNvSpPr>
            <a:spLocks noGrp="1"/>
          </p:cNvSpPr>
          <p:nvPr>
            <p:ph type="sldNum" sz="quarter" idx="12"/>
          </p:nvPr>
        </p:nvSpPr>
        <p:spPr/>
        <p:txBody>
          <a:bodyPr/>
          <a:lstStyle/>
          <a:p>
            <a:fld id="{4EC54CBB-BE2E-4179-9EDE-0E50849EDB19}" type="slidenum">
              <a:rPr lang="en-US" smtClean="0"/>
              <a:t>‹#›</a:t>
            </a:fld>
            <a:endParaRPr lang="en-US"/>
          </a:p>
        </p:txBody>
      </p:sp>
    </p:spTree>
    <p:extLst>
      <p:ext uri="{BB962C8B-B14F-4D97-AF65-F5344CB8AC3E}">
        <p14:creationId xmlns:p14="http://schemas.microsoft.com/office/powerpoint/2010/main" val="2969714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7498BF-B52D-4629-BD54-7CCFD6475E3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a:p>
        </p:txBody>
      </p:sp>
      <p:sp>
        <p:nvSpPr>
          <p:cNvPr id="3" name="竖排文字占位符 2">
            <a:extLst>
              <a:ext uri="{FF2B5EF4-FFF2-40B4-BE49-F238E27FC236}">
                <a16:creationId xmlns:a16="http://schemas.microsoft.com/office/drawing/2014/main" id="{825B4FCB-398E-4CFE-978D-0B471F48342B}"/>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日期占位符 3">
            <a:extLst>
              <a:ext uri="{FF2B5EF4-FFF2-40B4-BE49-F238E27FC236}">
                <a16:creationId xmlns:a16="http://schemas.microsoft.com/office/drawing/2014/main" id="{5F3F2BF7-04C8-4D70-A6C3-8EE703E42B8E}"/>
              </a:ext>
            </a:extLst>
          </p:cNvPr>
          <p:cNvSpPr>
            <a:spLocks noGrp="1"/>
          </p:cNvSpPr>
          <p:nvPr>
            <p:ph type="dt" sz="half" idx="10"/>
          </p:nvPr>
        </p:nvSpPr>
        <p:spPr/>
        <p:txBody>
          <a:bodyPr/>
          <a:lstStyle/>
          <a:p>
            <a:fld id="{59247980-12E0-4953-AAA9-56432CFA0313}" type="datetimeFigureOut">
              <a:rPr lang="en-US" smtClean="0"/>
              <a:t>10/24/21</a:t>
            </a:fld>
            <a:endParaRPr lang="en-US"/>
          </a:p>
        </p:txBody>
      </p:sp>
      <p:sp>
        <p:nvSpPr>
          <p:cNvPr id="5" name="页脚占位符 4">
            <a:extLst>
              <a:ext uri="{FF2B5EF4-FFF2-40B4-BE49-F238E27FC236}">
                <a16:creationId xmlns:a16="http://schemas.microsoft.com/office/drawing/2014/main" id="{EBF8DFAE-D60F-498E-B6D5-5313A47E95AB}"/>
              </a:ext>
            </a:extLst>
          </p:cNvPr>
          <p:cNvSpPr>
            <a:spLocks noGrp="1"/>
          </p:cNvSpPr>
          <p:nvPr>
            <p:ph type="ftr" sz="quarter" idx="11"/>
          </p:nvPr>
        </p:nvSpPr>
        <p:spPr/>
        <p:txBody>
          <a:bodyPr/>
          <a:lstStyle/>
          <a:p>
            <a:endParaRPr lang="en-US"/>
          </a:p>
        </p:txBody>
      </p:sp>
      <p:sp>
        <p:nvSpPr>
          <p:cNvPr id="6" name="灯片编号占位符 5">
            <a:extLst>
              <a:ext uri="{FF2B5EF4-FFF2-40B4-BE49-F238E27FC236}">
                <a16:creationId xmlns:a16="http://schemas.microsoft.com/office/drawing/2014/main" id="{3422F29C-9A50-4074-84C1-773E23CD99AD}"/>
              </a:ext>
            </a:extLst>
          </p:cNvPr>
          <p:cNvSpPr>
            <a:spLocks noGrp="1"/>
          </p:cNvSpPr>
          <p:nvPr>
            <p:ph type="sldNum" sz="quarter" idx="12"/>
          </p:nvPr>
        </p:nvSpPr>
        <p:spPr/>
        <p:txBody>
          <a:bodyPr/>
          <a:lstStyle/>
          <a:p>
            <a:fld id="{4EC54CBB-BE2E-4179-9EDE-0E50849EDB19}" type="slidenum">
              <a:rPr lang="en-US" smtClean="0"/>
              <a:t>‹#›</a:t>
            </a:fld>
            <a:endParaRPr lang="en-US"/>
          </a:p>
        </p:txBody>
      </p:sp>
    </p:spTree>
    <p:extLst>
      <p:ext uri="{BB962C8B-B14F-4D97-AF65-F5344CB8AC3E}">
        <p14:creationId xmlns:p14="http://schemas.microsoft.com/office/powerpoint/2010/main" val="1967376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2ACE3-34DB-4932-8C99-ED151DB49400}"/>
              </a:ext>
            </a:extLst>
          </p:cNvPr>
          <p:cNvSpPr>
            <a:spLocks noGrp="1"/>
          </p:cNvSpPr>
          <p:nvPr>
            <p:ph type="title"/>
          </p:nvPr>
        </p:nvSpPr>
        <p:spPr/>
        <p:txBody>
          <a:bodyPr/>
          <a:lstStyle/>
          <a:p>
            <a:r>
              <a:rPr lang="zh-CN" altLang="en-US"/>
              <a:t>单击此处编辑母版标题样式</a:t>
            </a:r>
            <a:endParaRPr lang="en-US"/>
          </a:p>
        </p:txBody>
      </p:sp>
      <p:sp>
        <p:nvSpPr>
          <p:cNvPr id="3" name="内容占位符 2">
            <a:extLst>
              <a:ext uri="{FF2B5EF4-FFF2-40B4-BE49-F238E27FC236}">
                <a16:creationId xmlns:a16="http://schemas.microsoft.com/office/drawing/2014/main" id="{42653F8E-4DB3-413B-8B54-7E69A7EA4F0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日期占位符 3">
            <a:extLst>
              <a:ext uri="{FF2B5EF4-FFF2-40B4-BE49-F238E27FC236}">
                <a16:creationId xmlns:a16="http://schemas.microsoft.com/office/drawing/2014/main" id="{F8F96733-C632-410E-8CCA-048E6B00B1B2}"/>
              </a:ext>
            </a:extLst>
          </p:cNvPr>
          <p:cNvSpPr>
            <a:spLocks noGrp="1"/>
          </p:cNvSpPr>
          <p:nvPr>
            <p:ph type="dt" sz="half" idx="10"/>
          </p:nvPr>
        </p:nvSpPr>
        <p:spPr/>
        <p:txBody>
          <a:bodyPr/>
          <a:lstStyle/>
          <a:p>
            <a:fld id="{59247980-12E0-4953-AAA9-56432CFA0313}" type="datetimeFigureOut">
              <a:rPr lang="en-US" smtClean="0"/>
              <a:t>10/24/21</a:t>
            </a:fld>
            <a:endParaRPr lang="en-US"/>
          </a:p>
        </p:txBody>
      </p:sp>
      <p:sp>
        <p:nvSpPr>
          <p:cNvPr id="5" name="页脚占位符 4">
            <a:extLst>
              <a:ext uri="{FF2B5EF4-FFF2-40B4-BE49-F238E27FC236}">
                <a16:creationId xmlns:a16="http://schemas.microsoft.com/office/drawing/2014/main" id="{D0B06CDD-FF7F-422C-B33D-35C6793279C1}"/>
              </a:ext>
            </a:extLst>
          </p:cNvPr>
          <p:cNvSpPr>
            <a:spLocks noGrp="1"/>
          </p:cNvSpPr>
          <p:nvPr>
            <p:ph type="ftr" sz="quarter" idx="11"/>
          </p:nvPr>
        </p:nvSpPr>
        <p:spPr/>
        <p:txBody>
          <a:bodyPr/>
          <a:lstStyle/>
          <a:p>
            <a:endParaRPr lang="en-US"/>
          </a:p>
        </p:txBody>
      </p:sp>
      <p:sp>
        <p:nvSpPr>
          <p:cNvPr id="6" name="灯片编号占位符 5">
            <a:extLst>
              <a:ext uri="{FF2B5EF4-FFF2-40B4-BE49-F238E27FC236}">
                <a16:creationId xmlns:a16="http://schemas.microsoft.com/office/drawing/2014/main" id="{D1537A17-7028-4C91-877D-C9960293AA0D}"/>
              </a:ext>
            </a:extLst>
          </p:cNvPr>
          <p:cNvSpPr>
            <a:spLocks noGrp="1"/>
          </p:cNvSpPr>
          <p:nvPr>
            <p:ph type="sldNum" sz="quarter" idx="12"/>
          </p:nvPr>
        </p:nvSpPr>
        <p:spPr/>
        <p:txBody>
          <a:bodyPr/>
          <a:lstStyle/>
          <a:p>
            <a:fld id="{4EC54CBB-BE2E-4179-9EDE-0E50849EDB19}" type="slidenum">
              <a:rPr lang="en-US" smtClean="0"/>
              <a:t>‹#›</a:t>
            </a:fld>
            <a:endParaRPr lang="en-US"/>
          </a:p>
        </p:txBody>
      </p:sp>
    </p:spTree>
    <p:extLst>
      <p:ext uri="{BB962C8B-B14F-4D97-AF65-F5344CB8AC3E}">
        <p14:creationId xmlns:p14="http://schemas.microsoft.com/office/powerpoint/2010/main" val="1902571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19CA80-01BC-4CBC-9DBA-9C9D5932413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a:p>
        </p:txBody>
      </p:sp>
      <p:sp>
        <p:nvSpPr>
          <p:cNvPr id="3" name="文本占位符 2">
            <a:extLst>
              <a:ext uri="{FF2B5EF4-FFF2-40B4-BE49-F238E27FC236}">
                <a16:creationId xmlns:a16="http://schemas.microsoft.com/office/drawing/2014/main" id="{FBDCFB19-D52C-46BF-BE86-AC15CBE2A4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F92EA99-18AD-4DBB-AB5C-449E17DEAA91}"/>
              </a:ext>
            </a:extLst>
          </p:cNvPr>
          <p:cNvSpPr>
            <a:spLocks noGrp="1"/>
          </p:cNvSpPr>
          <p:nvPr>
            <p:ph type="dt" sz="half" idx="10"/>
          </p:nvPr>
        </p:nvSpPr>
        <p:spPr/>
        <p:txBody>
          <a:bodyPr/>
          <a:lstStyle/>
          <a:p>
            <a:fld id="{59247980-12E0-4953-AAA9-56432CFA0313}" type="datetimeFigureOut">
              <a:rPr lang="en-US" smtClean="0"/>
              <a:t>10/24/21</a:t>
            </a:fld>
            <a:endParaRPr lang="en-US"/>
          </a:p>
        </p:txBody>
      </p:sp>
      <p:sp>
        <p:nvSpPr>
          <p:cNvPr id="5" name="页脚占位符 4">
            <a:extLst>
              <a:ext uri="{FF2B5EF4-FFF2-40B4-BE49-F238E27FC236}">
                <a16:creationId xmlns:a16="http://schemas.microsoft.com/office/drawing/2014/main" id="{0C7EB70B-55F0-477D-9D82-4CA1ED8F8A31}"/>
              </a:ext>
            </a:extLst>
          </p:cNvPr>
          <p:cNvSpPr>
            <a:spLocks noGrp="1"/>
          </p:cNvSpPr>
          <p:nvPr>
            <p:ph type="ftr" sz="quarter" idx="11"/>
          </p:nvPr>
        </p:nvSpPr>
        <p:spPr/>
        <p:txBody>
          <a:bodyPr/>
          <a:lstStyle/>
          <a:p>
            <a:endParaRPr lang="en-US"/>
          </a:p>
        </p:txBody>
      </p:sp>
      <p:sp>
        <p:nvSpPr>
          <p:cNvPr id="6" name="灯片编号占位符 5">
            <a:extLst>
              <a:ext uri="{FF2B5EF4-FFF2-40B4-BE49-F238E27FC236}">
                <a16:creationId xmlns:a16="http://schemas.microsoft.com/office/drawing/2014/main" id="{6F7A1B30-0746-448A-95A9-88932467FDE8}"/>
              </a:ext>
            </a:extLst>
          </p:cNvPr>
          <p:cNvSpPr>
            <a:spLocks noGrp="1"/>
          </p:cNvSpPr>
          <p:nvPr>
            <p:ph type="sldNum" sz="quarter" idx="12"/>
          </p:nvPr>
        </p:nvSpPr>
        <p:spPr/>
        <p:txBody>
          <a:bodyPr/>
          <a:lstStyle/>
          <a:p>
            <a:fld id="{4EC54CBB-BE2E-4179-9EDE-0E50849EDB19}" type="slidenum">
              <a:rPr lang="en-US" smtClean="0"/>
              <a:t>‹#›</a:t>
            </a:fld>
            <a:endParaRPr lang="en-US"/>
          </a:p>
        </p:txBody>
      </p:sp>
    </p:spTree>
    <p:extLst>
      <p:ext uri="{BB962C8B-B14F-4D97-AF65-F5344CB8AC3E}">
        <p14:creationId xmlns:p14="http://schemas.microsoft.com/office/powerpoint/2010/main" val="3978366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582F06-962A-40B5-8485-934103C71F42}"/>
              </a:ext>
            </a:extLst>
          </p:cNvPr>
          <p:cNvSpPr>
            <a:spLocks noGrp="1"/>
          </p:cNvSpPr>
          <p:nvPr>
            <p:ph type="title"/>
          </p:nvPr>
        </p:nvSpPr>
        <p:spPr/>
        <p:txBody>
          <a:bodyPr/>
          <a:lstStyle/>
          <a:p>
            <a:r>
              <a:rPr lang="zh-CN" altLang="en-US"/>
              <a:t>单击此处编辑母版标题样式</a:t>
            </a:r>
            <a:endParaRPr lang="en-US"/>
          </a:p>
        </p:txBody>
      </p:sp>
      <p:sp>
        <p:nvSpPr>
          <p:cNvPr id="3" name="内容占位符 2">
            <a:extLst>
              <a:ext uri="{FF2B5EF4-FFF2-40B4-BE49-F238E27FC236}">
                <a16:creationId xmlns:a16="http://schemas.microsoft.com/office/drawing/2014/main" id="{52099F10-14B9-47B5-A41E-B51E9579CA4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内容占位符 3">
            <a:extLst>
              <a:ext uri="{FF2B5EF4-FFF2-40B4-BE49-F238E27FC236}">
                <a16:creationId xmlns:a16="http://schemas.microsoft.com/office/drawing/2014/main" id="{51B774A5-B951-43BD-B437-E5948FDC629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5" name="日期占位符 4">
            <a:extLst>
              <a:ext uri="{FF2B5EF4-FFF2-40B4-BE49-F238E27FC236}">
                <a16:creationId xmlns:a16="http://schemas.microsoft.com/office/drawing/2014/main" id="{F771F780-B84D-47BD-BF79-13AFB5E8D323}"/>
              </a:ext>
            </a:extLst>
          </p:cNvPr>
          <p:cNvSpPr>
            <a:spLocks noGrp="1"/>
          </p:cNvSpPr>
          <p:nvPr>
            <p:ph type="dt" sz="half" idx="10"/>
          </p:nvPr>
        </p:nvSpPr>
        <p:spPr/>
        <p:txBody>
          <a:bodyPr/>
          <a:lstStyle/>
          <a:p>
            <a:fld id="{59247980-12E0-4953-AAA9-56432CFA0313}" type="datetimeFigureOut">
              <a:rPr lang="en-US" smtClean="0"/>
              <a:t>10/24/21</a:t>
            </a:fld>
            <a:endParaRPr lang="en-US"/>
          </a:p>
        </p:txBody>
      </p:sp>
      <p:sp>
        <p:nvSpPr>
          <p:cNvPr id="6" name="页脚占位符 5">
            <a:extLst>
              <a:ext uri="{FF2B5EF4-FFF2-40B4-BE49-F238E27FC236}">
                <a16:creationId xmlns:a16="http://schemas.microsoft.com/office/drawing/2014/main" id="{959BE212-9277-4CD4-98F7-5D242A054B0C}"/>
              </a:ext>
            </a:extLst>
          </p:cNvPr>
          <p:cNvSpPr>
            <a:spLocks noGrp="1"/>
          </p:cNvSpPr>
          <p:nvPr>
            <p:ph type="ftr" sz="quarter" idx="11"/>
          </p:nvPr>
        </p:nvSpPr>
        <p:spPr/>
        <p:txBody>
          <a:bodyPr/>
          <a:lstStyle/>
          <a:p>
            <a:endParaRPr lang="en-US"/>
          </a:p>
        </p:txBody>
      </p:sp>
      <p:sp>
        <p:nvSpPr>
          <p:cNvPr id="7" name="灯片编号占位符 6">
            <a:extLst>
              <a:ext uri="{FF2B5EF4-FFF2-40B4-BE49-F238E27FC236}">
                <a16:creationId xmlns:a16="http://schemas.microsoft.com/office/drawing/2014/main" id="{7F02FD61-7B44-4642-86E2-BF88D1A2000B}"/>
              </a:ext>
            </a:extLst>
          </p:cNvPr>
          <p:cNvSpPr>
            <a:spLocks noGrp="1"/>
          </p:cNvSpPr>
          <p:nvPr>
            <p:ph type="sldNum" sz="quarter" idx="12"/>
          </p:nvPr>
        </p:nvSpPr>
        <p:spPr/>
        <p:txBody>
          <a:bodyPr/>
          <a:lstStyle/>
          <a:p>
            <a:fld id="{4EC54CBB-BE2E-4179-9EDE-0E50849EDB19}" type="slidenum">
              <a:rPr lang="en-US" smtClean="0"/>
              <a:t>‹#›</a:t>
            </a:fld>
            <a:endParaRPr lang="en-US"/>
          </a:p>
        </p:txBody>
      </p:sp>
    </p:spTree>
    <p:extLst>
      <p:ext uri="{BB962C8B-B14F-4D97-AF65-F5344CB8AC3E}">
        <p14:creationId xmlns:p14="http://schemas.microsoft.com/office/powerpoint/2010/main" val="2421263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42E5C3-8C2C-44F3-BA6D-71DCC6794ABB}"/>
              </a:ext>
            </a:extLst>
          </p:cNvPr>
          <p:cNvSpPr>
            <a:spLocks noGrp="1"/>
          </p:cNvSpPr>
          <p:nvPr>
            <p:ph type="title"/>
          </p:nvPr>
        </p:nvSpPr>
        <p:spPr>
          <a:xfrm>
            <a:off x="839788" y="365125"/>
            <a:ext cx="10515600" cy="1325563"/>
          </a:xfrm>
        </p:spPr>
        <p:txBody>
          <a:bodyPr/>
          <a:lstStyle/>
          <a:p>
            <a:r>
              <a:rPr lang="zh-CN" altLang="en-US"/>
              <a:t>单击此处编辑母版标题样式</a:t>
            </a:r>
            <a:endParaRPr lang="en-US"/>
          </a:p>
        </p:txBody>
      </p:sp>
      <p:sp>
        <p:nvSpPr>
          <p:cNvPr id="3" name="文本占位符 2">
            <a:extLst>
              <a:ext uri="{FF2B5EF4-FFF2-40B4-BE49-F238E27FC236}">
                <a16:creationId xmlns:a16="http://schemas.microsoft.com/office/drawing/2014/main" id="{7317E9D5-E35E-4767-92B5-451720E3B2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7ED6892-ADBF-4676-9F34-A4AAF28214B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5" name="文本占位符 4">
            <a:extLst>
              <a:ext uri="{FF2B5EF4-FFF2-40B4-BE49-F238E27FC236}">
                <a16:creationId xmlns:a16="http://schemas.microsoft.com/office/drawing/2014/main" id="{5785CFF8-4569-45EB-ADF2-C98DABBD57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C24FF99-7282-4FF4-BC9F-5DA922F070A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7" name="日期占位符 6">
            <a:extLst>
              <a:ext uri="{FF2B5EF4-FFF2-40B4-BE49-F238E27FC236}">
                <a16:creationId xmlns:a16="http://schemas.microsoft.com/office/drawing/2014/main" id="{EB1FB8DF-994C-43A8-8552-D611ED609121}"/>
              </a:ext>
            </a:extLst>
          </p:cNvPr>
          <p:cNvSpPr>
            <a:spLocks noGrp="1"/>
          </p:cNvSpPr>
          <p:nvPr>
            <p:ph type="dt" sz="half" idx="10"/>
          </p:nvPr>
        </p:nvSpPr>
        <p:spPr/>
        <p:txBody>
          <a:bodyPr/>
          <a:lstStyle/>
          <a:p>
            <a:fld id="{59247980-12E0-4953-AAA9-56432CFA0313}" type="datetimeFigureOut">
              <a:rPr lang="en-US" smtClean="0"/>
              <a:t>10/24/21</a:t>
            </a:fld>
            <a:endParaRPr lang="en-US"/>
          </a:p>
        </p:txBody>
      </p:sp>
      <p:sp>
        <p:nvSpPr>
          <p:cNvPr id="8" name="页脚占位符 7">
            <a:extLst>
              <a:ext uri="{FF2B5EF4-FFF2-40B4-BE49-F238E27FC236}">
                <a16:creationId xmlns:a16="http://schemas.microsoft.com/office/drawing/2014/main" id="{6A2D6DC5-DAA0-4197-BD91-34270F9C4779}"/>
              </a:ext>
            </a:extLst>
          </p:cNvPr>
          <p:cNvSpPr>
            <a:spLocks noGrp="1"/>
          </p:cNvSpPr>
          <p:nvPr>
            <p:ph type="ftr" sz="quarter" idx="11"/>
          </p:nvPr>
        </p:nvSpPr>
        <p:spPr/>
        <p:txBody>
          <a:bodyPr/>
          <a:lstStyle/>
          <a:p>
            <a:endParaRPr lang="en-US"/>
          </a:p>
        </p:txBody>
      </p:sp>
      <p:sp>
        <p:nvSpPr>
          <p:cNvPr id="9" name="灯片编号占位符 8">
            <a:extLst>
              <a:ext uri="{FF2B5EF4-FFF2-40B4-BE49-F238E27FC236}">
                <a16:creationId xmlns:a16="http://schemas.microsoft.com/office/drawing/2014/main" id="{CF89891F-9525-4AFC-981D-59332560D55C}"/>
              </a:ext>
            </a:extLst>
          </p:cNvPr>
          <p:cNvSpPr>
            <a:spLocks noGrp="1"/>
          </p:cNvSpPr>
          <p:nvPr>
            <p:ph type="sldNum" sz="quarter" idx="12"/>
          </p:nvPr>
        </p:nvSpPr>
        <p:spPr/>
        <p:txBody>
          <a:bodyPr/>
          <a:lstStyle/>
          <a:p>
            <a:fld id="{4EC54CBB-BE2E-4179-9EDE-0E50849EDB19}" type="slidenum">
              <a:rPr lang="en-US" smtClean="0"/>
              <a:t>‹#›</a:t>
            </a:fld>
            <a:endParaRPr lang="en-US"/>
          </a:p>
        </p:txBody>
      </p:sp>
    </p:spTree>
    <p:extLst>
      <p:ext uri="{BB962C8B-B14F-4D97-AF65-F5344CB8AC3E}">
        <p14:creationId xmlns:p14="http://schemas.microsoft.com/office/powerpoint/2010/main" val="220398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ACDCF-6940-423A-AE57-53B57D47DFBB}"/>
              </a:ext>
            </a:extLst>
          </p:cNvPr>
          <p:cNvSpPr>
            <a:spLocks noGrp="1"/>
          </p:cNvSpPr>
          <p:nvPr>
            <p:ph type="title"/>
          </p:nvPr>
        </p:nvSpPr>
        <p:spPr/>
        <p:txBody>
          <a:bodyPr/>
          <a:lstStyle/>
          <a:p>
            <a:r>
              <a:rPr lang="zh-CN" altLang="en-US"/>
              <a:t>单击此处编辑母版标题样式</a:t>
            </a:r>
            <a:endParaRPr lang="en-US"/>
          </a:p>
        </p:txBody>
      </p:sp>
      <p:sp>
        <p:nvSpPr>
          <p:cNvPr id="3" name="日期占位符 2">
            <a:extLst>
              <a:ext uri="{FF2B5EF4-FFF2-40B4-BE49-F238E27FC236}">
                <a16:creationId xmlns:a16="http://schemas.microsoft.com/office/drawing/2014/main" id="{4A22FAD4-A365-43D8-9B8E-4E5B32CB172F}"/>
              </a:ext>
            </a:extLst>
          </p:cNvPr>
          <p:cNvSpPr>
            <a:spLocks noGrp="1"/>
          </p:cNvSpPr>
          <p:nvPr>
            <p:ph type="dt" sz="half" idx="10"/>
          </p:nvPr>
        </p:nvSpPr>
        <p:spPr/>
        <p:txBody>
          <a:bodyPr/>
          <a:lstStyle/>
          <a:p>
            <a:fld id="{59247980-12E0-4953-AAA9-56432CFA0313}" type="datetimeFigureOut">
              <a:rPr lang="en-US" smtClean="0"/>
              <a:t>10/24/21</a:t>
            </a:fld>
            <a:endParaRPr lang="en-US"/>
          </a:p>
        </p:txBody>
      </p:sp>
      <p:sp>
        <p:nvSpPr>
          <p:cNvPr id="4" name="页脚占位符 3">
            <a:extLst>
              <a:ext uri="{FF2B5EF4-FFF2-40B4-BE49-F238E27FC236}">
                <a16:creationId xmlns:a16="http://schemas.microsoft.com/office/drawing/2014/main" id="{66205F19-2093-4DAF-B696-B8E97868577D}"/>
              </a:ext>
            </a:extLst>
          </p:cNvPr>
          <p:cNvSpPr>
            <a:spLocks noGrp="1"/>
          </p:cNvSpPr>
          <p:nvPr>
            <p:ph type="ftr" sz="quarter" idx="11"/>
          </p:nvPr>
        </p:nvSpPr>
        <p:spPr/>
        <p:txBody>
          <a:bodyPr/>
          <a:lstStyle/>
          <a:p>
            <a:endParaRPr lang="en-US"/>
          </a:p>
        </p:txBody>
      </p:sp>
      <p:sp>
        <p:nvSpPr>
          <p:cNvPr id="5" name="灯片编号占位符 4">
            <a:extLst>
              <a:ext uri="{FF2B5EF4-FFF2-40B4-BE49-F238E27FC236}">
                <a16:creationId xmlns:a16="http://schemas.microsoft.com/office/drawing/2014/main" id="{748D2EC6-A53B-4517-8CBE-4806C606C964}"/>
              </a:ext>
            </a:extLst>
          </p:cNvPr>
          <p:cNvSpPr>
            <a:spLocks noGrp="1"/>
          </p:cNvSpPr>
          <p:nvPr>
            <p:ph type="sldNum" sz="quarter" idx="12"/>
          </p:nvPr>
        </p:nvSpPr>
        <p:spPr/>
        <p:txBody>
          <a:bodyPr/>
          <a:lstStyle/>
          <a:p>
            <a:fld id="{4EC54CBB-BE2E-4179-9EDE-0E50849EDB19}" type="slidenum">
              <a:rPr lang="en-US" smtClean="0"/>
              <a:t>‹#›</a:t>
            </a:fld>
            <a:endParaRPr lang="en-US"/>
          </a:p>
        </p:txBody>
      </p:sp>
    </p:spTree>
    <p:extLst>
      <p:ext uri="{BB962C8B-B14F-4D97-AF65-F5344CB8AC3E}">
        <p14:creationId xmlns:p14="http://schemas.microsoft.com/office/powerpoint/2010/main" val="1387668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F7F098F-BDE8-43BE-8C06-429D96CB9D1F}"/>
              </a:ext>
            </a:extLst>
          </p:cNvPr>
          <p:cNvSpPr>
            <a:spLocks noGrp="1"/>
          </p:cNvSpPr>
          <p:nvPr>
            <p:ph type="dt" sz="half" idx="10"/>
          </p:nvPr>
        </p:nvSpPr>
        <p:spPr/>
        <p:txBody>
          <a:bodyPr/>
          <a:lstStyle/>
          <a:p>
            <a:fld id="{59247980-12E0-4953-AAA9-56432CFA0313}" type="datetimeFigureOut">
              <a:rPr lang="en-US" smtClean="0"/>
              <a:t>10/24/21</a:t>
            </a:fld>
            <a:endParaRPr lang="en-US"/>
          </a:p>
        </p:txBody>
      </p:sp>
      <p:sp>
        <p:nvSpPr>
          <p:cNvPr id="3" name="页脚占位符 2">
            <a:extLst>
              <a:ext uri="{FF2B5EF4-FFF2-40B4-BE49-F238E27FC236}">
                <a16:creationId xmlns:a16="http://schemas.microsoft.com/office/drawing/2014/main" id="{D3159A3D-64A9-4AAC-B67B-E6FA29CE2A47}"/>
              </a:ext>
            </a:extLst>
          </p:cNvPr>
          <p:cNvSpPr>
            <a:spLocks noGrp="1"/>
          </p:cNvSpPr>
          <p:nvPr>
            <p:ph type="ftr" sz="quarter" idx="11"/>
          </p:nvPr>
        </p:nvSpPr>
        <p:spPr/>
        <p:txBody>
          <a:bodyPr/>
          <a:lstStyle/>
          <a:p>
            <a:endParaRPr lang="en-US"/>
          </a:p>
        </p:txBody>
      </p:sp>
      <p:sp>
        <p:nvSpPr>
          <p:cNvPr id="4" name="灯片编号占位符 3">
            <a:extLst>
              <a:ext uri="{FF2B5EF4-FFF2-40B4-BE49-F238E27FC236}">
                <a16:creationId xmlns:a16="http://schemas.microsoft.com/office/drawing/2014/main" id="{3E9C5053-73BE-4A07-961A-B6089701CE89}"/>
              </a:ext>
            </a:extLst>
          </p:cNvPr>
          <p:cNvSpPr>
            <a:spLocks noGrp="1"/>
          </p:cNvSpPr>
          <p:nvPr>
            <p:ph type="sldNum" sz="quarter" idx="12"/>
          </p:nvPr>
        </p:nvSpPr>
        <p:spPr/>
        <p:txBody>
          <a:bodyPr/>
          <a:lstStyle/>
          <a:p>
            <a:fld id="{4EC54CBB-BE2E-4179-9EDE-0E50849EDB19}" type="slidenum">
              <a:rPr lang="en-US" smtClean="0"/>
              <a:t>‹#›</a:t>
            </a:fld>
            <a:endParaRPr lang="en-US"/>
          </a:p>
        </p:txBody>
      </p:sp>
    </p:spTree>
    <p:extLst>
      <p:ext uri="{BB962C8B-B14F-4D97-AF65-F5344CB8AC3E}">
        <p14:creationId xmlns:p14="http://schemas.microsoft.com/office/powerpoint/2010/main" val="49137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3AAE27-CEDB-44CA-9884-C7867672989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内容占位符 2">
            <a:extLst>
              <a:ext uri="{FF2B5EF4-FFF2-40B4-BE49-F238E27FC236}">
                <a16:creationId xmlns:a16="http://schemas.microsoft.com/office/drawing/2014/main" id="{D1F7B11C-5A7E-471C-8AB3-DF67CA4437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文本占位符 3">
            <a:extLst>
              <a:ext uri="{FF2B5EF4-FFF2-40B4-BE49-F238E27FC236}">
                <a16:creationId xmlns:a16="http://schemas.microsoft.com/office/drawing/2014/main" id="{80CF8FAB-855F-4812-8BB8-D9A5CA5B52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0C72E20-336A-4D77-A5E0-54C856276F3D}"/>
              </a:ext>
            </a:extLst>
          </p:cNvPr>
          <p:cNvSpPr>
            <a:spLocks noGrp="1"/>
          </p:cNvSpPr>
          <p:nvPr>
            <p:ph type="dt" sz="half" idx="10"/>
          </p:nvPr>
        </p:nvSpPr>
        <p:spPr/>
        <p:txBody>
          <a:bodyPr/>
          <a:lstStyle/>
          <a:p>
            <a:fld id="{59247980-12E0-4953-AAA9-56432CFA0313}" type="datetimeFigureOut">
              <a:rPr lang="en-US" smtClean="0"/>
              <a:t>10/24/21</a:t>
            </a:fld>
            <a:endParaRPr lang="en-US"/>
          </a:p>
        </p:txBody>
      </p:sp>
      <p:sp>
        <p:nvSpPr>
          <p:cNvPr id="6" name="页脚占位符 5">
            <a:extLst>
              <a:ext uri="{FF2B5EF4-FFF2-40B4-BE49-F238E27FC236}">
                <a16:creationId xmlns:a16="http://schemas.microsoft.com/office/drawing/2014/main" id="{9A822A3E-EFE5-47FF-8D40-9D05454DB5D9}"/>
              </a:ext>
            </a:extLst>
          </p:cNvPr>
          <p:cNvSpPr>
            <a:spLocks noGrp="1"/>
          </p:cNvSpPr>
          <p:nvPr>
            <p:ph type="ftr" sz="quarter" idx="11"/>
          </p:nvPr>
        </p:nvSpPr>
        <p:spPr/>
        <p:txBody>
          <a:bodyPr/>
          <a:lstStyle/>
          <a:p>
            <a:endParaRPr lang="en-US"/>
          </a:p>
        </p:txBody>
      </p:sp>
      <p:sp>
        <p:nvSpPr>
          <p:cNvPr id="7" name="灯片编号占位符 6">
            <a:extLst>
              <a:ext uri="{FF2B5EF4-FFF2-40B4-BE49-F238E27FC236}">
                <a16:creationId xmlns:a16="http://schemas.microsoft.com/office/drawing/2014/main" id="{2522F2B2-CF5C-4B25-895F-DCED9FEA9A61}"/>
              </a:ext>
            </a:extLst>
          </p:cNvPr>
          <p:cNvSpPr>
            <a:spLocks noGrp="1"/>
          </p:cNvSpPr>
          <p:nvPr>
            <p:ph type="sldNum" sz="quarter" idx="12"/>
          </p:nvPr>
        </p:nvSpPr>
        <p:spPr/>
        <p:txBody>
          <a:bodyPr/>
          <a:lstStyle/>
          <a:p>
            <a:fld id="{4EC54CBB-BE2E-4179-9EDE-0E50849EDB19}" type="slidenum">
              <a:rPr lang="en-US" smtClean="0"/>
              <a:t>‹#›</a:t>
            </a:fld>
            <a:endParaRPr lang="en-US"/>
          </a:p>
        </p:txBody>
      </p:sp>
    </p:spTree>
    <p:extLst>
      <p:ext uri="{BB962C8B-B14F-4D97-AF65-F5344CB8AC3E}">
        <p14:creationId xmlns:p14="http://schemas.microsoft.com/office/powerpoint/2010/main" val="295545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4EBA05-847B-422D-A381-2179FDA572A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图片占位符 2">
            <a:extLst>
              <a:ext uri="{FF2B5EF4-FFF2-40B4-BE49-F238E27FC236}">
                <a16:creationId xmlns:a16="http://schemas.microsoft.com/office/drawing/2014/main" id="{4884C444-BEB8-497F-B7BD-A35488C21C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文本占位符 3">
            <a:extLst>
              <a:ext uri="{FF2B5EF4-FFF2-40B4-BE49-F238E27FC236}">
                <a16:creationId xmlns:a16="http://schemas.microsoft.com/office/drawing/2014/main" id="{058B82F4-B526-43EE-88EA-02CA658431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B601BBD-E777-48C8-8FA6-E368A80FC40E}"/>
              </a:ext>
            </a:extLst>
          </p:cNvPr>
          <p:cNvSpPr>
            <a:spLocks noGrp="1"/>
          </p:cNvSpPr>
          <p:nvPr>
            <p:ph type="dt" sz="half" idx="10"/>
          </p:nvPr>
        </p:nvSpPr>
        <p:spPr/>
        <p:txBody>
          <a:bodyPr/>
          <a:lstStyle/>
          <a:p>
            <a:fld id="{59247980-12E0-4953-AAA9-56432CFA0313}" type="datetimeFigureOut">
              <a:rPr lang="en-US" smtClean="0"/>
              <a:t>10/24/21</a:t>
            </a:fld>
            <a:endParaRPr lang="en-US"/>
          </a:p>
        </p:txBody>
      </p:sp>
      <p:sp>
        <p:nvSpPr>
          <p:cNvPr id="6" name="页脚占位符 5">
            <a:extLst>
              <a:ext uri="{FF2B5EF4-FFF2-40B4-BE49-F238E27FC236}">
                <a16:creationId xmlns:a16="http://schemas.microsoft.com/office/drawing/2014/main" id="{5AC99FDA-7842-46C1-81A6-94DBA0234BDC}"/>
              </a:ext>
            </a:extLst>
          </p:cNvPr>
          <p:cNvSpPr>
            <a:spLocks noGrp="1"/>
          </p:cNvSpPr>
          <p:nvPr>
            <p:ph type="ftr" sz="quarter" idx="11"/>
          </p:nvPr>
        </p:nvSpPr>
        <p:spPr/>
        <p:txBody>
          <a:bodyPr/>
          <a:lstStyle/>
          <a:p>
            <a:endParaRPr lang="en-US"/>
          </a:p>
        </p:txBody>
      </p:sp>
      <p:sp>
        <p:nvSpPr>
          <p:cNvPr id="7" name="灯片编号占位符 6">
            <a:extLst>
              <a:ext uri="{FF2B5EF4-FFF2-40B4-BE49-F238E27FC236}">
                <a16:creationId xmlns:a16="http://schemas.microsoft.com/office/drawing/2014/main" id="{2FE98697-B983-4A8C-86EB-650C474CD134}"/>
              </a:ext>
            </a:extLst>
          </p:cNvPr>
          <p:cNvSpPr>
            <a:spLocks noGrp="1"/>
          </p:cNvSpPr>
          <p:nvPr>
            <p:ph type="sldNum" sz="quarter" idx="12"/>
          </p:nvPr>
        </p:nvSpPr>
        <p:spPr/>
        <p:txBody>
          <a:bodyPr/>
          <a:lstStyle/>
          <a:p>
            <a:fld id="{4EC54CBB-BE2E-4179-9EDE-0E50849EDB19}" type="slidenum">
              <a:rPr lang="en-US" smtClean="0"/>
              <a:t>‹#›</a:t>
            </a:fld>
            <a:endParaRPr lang="en-US"/>
          </a:p>
        </p:txBody>
      </p:sp>
    </p:spTree>
    <p:extLst>
      <p:ext uri="{BB962C8B-B14F-4D97-AF65-F5344CB8AC3E}">
        <p14:creationId xmlns:p14="http://schemas.microsoft.com/office/powerpoint/2010/main" val="3615069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6C1043F-A3CF-4BDF-89EC-DC61C06589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a:p>
        </p:txBody>
      </p:sp>
      <p:sp>
        <p:nvSpPr>
          <p:cNvPr id="3" name="文本占位符 2">
            <a:extLst>
              <a:ext uri="{FF2B5EF4-FFF2-40B4-BE49-F238E27FC236}">
                <a16:creationId xmlns:a16="http://schemas.microsoft.com/office/drawing/2014/main" id="{3C9D2D22-3B8D-4B3A-A92F-7B19563437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日期占位符 3">
            <a:extLst>
              <a:ext uri="{FF2B5EF4-FFF2-40B4-BE49-F238E27FC236}">
                <a16:creationId xmlns:a16="http://schemas.microsoft.com/office/drawing/2014/main" id="{3E6F6D8B-03B3-4E1B-8C24-61E86AAEE0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247980-12E0-4953-AAA9-56432CFA0313}" type="datetimeFigureOut">
              <a:rPr lang="en-US" smtClean="0"/>
              <a:t>10/24/21</a:t>
            </a:fld>
            <a:endParaRPr lang="en-US"/>
          </a:p>
        </p:txBody>
      </p:sp>
      <p:sp>
        <p:nvSpPr>
          <p:cNvPr id="5" name="页脚占位符 4">
            <a:extLst>
              <a:ext uri="{FF2B5EF4-FFF2-40B4-BE49-F238E27FC236}">
                <a16:creationId xmlns:a16="http://schemas.microsoft.com/office/drawing/2014/main" id="{61DD72ED-002C-4185-8549-F76D31855A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灯片编号占位符 5">
            <a:extLst>
              <a:ext uri="{FF2B5EF4-FFF2-40B4-BE49-F238E27FC236}">
                <a16:creationId xmlns:a16="http://schemas.microsoft.com/office/drawing/2014/main" id="{05CCB1C4-AE86-456C-991A-022500DBCD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54CBB-BE2E-4179-9EDE-0E50849EDB19}" type="slidenum">
              <a:rPr lang="en-US" smtClean="0"/>
              <a:t>‹#›</a:t>
            </a:fld>
            <a:endParaRPr lang="en-US"/>
          </a:p>
        </p:txBody>
      </p:sp>
    </p:spTree>
    <p:extLst>
      <p:ext uri="{BB962C8B-B14F-4D97-AF65-F5344CB8AC3E}">
        <p14:creationId xmlns:p14="http://schemas.microsoft.com/office/powerpoint/2010/main" val="3731583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microsoft.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6.png"/><Relationship Id="rId7" Type="http://schemas.openxmlformats.org/officeDocument/2006/relationships/image" Target="../media/image15.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572EC3-B798-F345-878E-BC9C47F029BF}"/>
              </a:ext>
            </a:extLst>
          </p:cNvPr>
          <p:cNvSpPr>
            <a:spLocks noGrp="1"/>
          </p:cNvSpPr>
          <p:nvPr>
            <p:ph type="ctrTitle"/>
          </p:nvPr>
        </p:nvSpPr>
        <p:spPr>
          <a:xfrm>
            <a:off x="1524000" y="965544"/>
            <a:ext cx="9144000" cy="1555380"/>
          </a:xfrm>
        </p:spPr>
        <p:txBody>
          <a:bodyPr>
            <a:normAutofit/>
          </a:bodyPr>
          <a:lstStyle/>
          <a:p>
            <a:r>
              <a:rPr kumimoji="1" lang="en" altLang="zh-CN" sz="3600">
                <a:latin typeface="+mn-lt"/>
              </a:rPr>
              <a:t>Semi-Supervised Semantic Segmentation with Cross Pseudo Supervision </a:t>
            </a:r>
            <a:endParaRPr kumimoji="1" lang="zh-CN" altLang="en-US" sz="3600">
              <a:latin typeface="+mn-lt"/>
            </a:endParaRPr>
          </a:p>
        </p:txBody>
      </p:sp>
      <p:sp>
        <p:nvSpPr>
          <p:cNvPr id="3" name="副标题 2">
            <a:extLst>
              <a:ext uri="{FF2B5EF4-FFF2-40B4-BE49-F238E27FC236}">
                <a16:creationId xmlns:a16="http://schemas.microsoft.com/office/drawing/2014/main" id="{64F072A1-4667-7645-970D-7576BE4F1763}"/>
              </a:ext>
            </a:extLst>
          </p:cNvPr>
          <p:cNvSpPr>
            <a:spLocks noGrp="1"/>
          </p:cNvSpPr>
          <p:nvPr>
            <p:ph type="subTitle" idx="1"/>
          </p:nvPr>
        </p:nvSpPr>
        <p:spPr>
          <a:xfrm>
            <a:off x="1524000" y="3010219"/>
            <a:ext cx="9144000" cy="1655762"/>
          </a:xfrm>
        </p:spPr>
        <p:txBody>
          <a:bodyPr/>
          <a:lstStyle/>
          <a:p>
            <a:r>
              <a:rPr lang="en" altLang="zh-CN" err="1"/>
              <a:t>Xiaokang</a:t>
            </a:r>
            <a:r>
              <a:rPr lang="en" altLang="zh-CN"/>
              <a:t> Chen</a:t>
            </a:r>
            <a:r>
              <a:rPr lang="en-US" altLang="zh-CN" baseline="30000"/>
              <a:t>1</a:t>
            </a:r>
            <a:r>
              <a:rPr lang="en-US" altLang="zh-CN"/>
              <a:t>,</a:t>
            </a:r>
            <a:r>
              <a:rPr lang="zh-CN" altLang="en-US"/>
              <a:t> </a:t>
            </a:r>
            <a:r>
              <a:rPr lang="en" altLang="zh-CN"/>
              <a:t> </a:t>
            </a:r>
            <a:r>
              <a:rPr lang="en" altLang="zh-CN" err="1"/>
              <a:t>Yuhui</a:t>
            </a:r>
            <a:r>
              <a:rPr lang="en" altLang="zh-CN"/>
              <a:t> Yuan</a:t>
            </a:r>
            <a:r>
              <a:rPr lang="en-US" altLang="zh-CN" baseline="30000"/>
              <a:t>2</a:t>
            </a:r>
            <a:r>
              <a:rPr lang="en-US" altLang="zh-CN"/>
              <a:t>,</a:t>
            </a:r>
            <a:r>
              <a:rPr lang="zh-CN" altLang="en-US"/>
              <a:t>  </a:t>
            </a:r>
            <a:r>
              <a:rPr lang="en" altLang="zh-CN"/>
              <a:t>Gang Zeng</a:t>
            </a:r>
            <a:r>
              <a:rPr lang="en-US" altLang="zh-CN" baseline="30000"/>
              <a:t>1</a:t>
            </a:r>
            <a:r>
              <a:rPr lang="en-US" altLang="zh-CN"/>
              <a:t>,</a:t>
            </a:r>
            <a:r>
              <a:rPr lang="zh-CN" altLang="en-US"/>
              <a:t>  </a:t>
            </a:r>
            <a:r>
              <a:rPr lang="en" altLang="zh-CN" err="1"/>
              <a:t>Jingdong</a:t>
            </a:r>
            <a:r>
              <a:rPr lang="en" altLang="zh-CN"/>
              <a:t> Wang</a:t>
            </a:r>
            <a:r>
              <a:rPr lang="en-US" altLang="zh-CN" baseline="30000"/>
              <a:t>2</a:t>
            </a:r>
            <a:br>
              <a:rPr lang="en" altLang="zh-CN"/>
            </a:br>
            <a:endParaRPr lang="en" altLang="zh-CN"/>
          </a:p>
          <a:p>
            <a:r>
              <a:rPr kumimoji="1" lang="en-US" altLang="zh-CN" sz="2000" baseline="30000"/>
              <a:t>1</a:t>
            </a:r>
            <a:r>
              <a:rPr kumimoji="1" lang="en" altLang="zh-CN" sz="2000"/>
              <a:t>Key Laboratory of Machine Perception (MOE), Peking University </a:t>
            </a:r>
          </a:p>
          <a:p>
            <a:r>
              <a:rPr kumimoji="1" lang="en-US" altLang="zh-CN" sz="2000" baseline="30000"/>
              <a:t>2</a:t>
            </a:r>
            <a:r>
              <a:rPr kumimoji="1" lang="en" altLang="zh-CN" sz="2000"/>
              <a:t>Microsoft Research Asia </a:t>
            </a:r>
          </a:p>
          <a:p>
            <a:endParaRPr kumimoji="1" lang="zh-CN" altLang="en-US"/>
          </a:p>
        </p:txBody>
      </p:sp>
      <p:pic>
        <p:nvPicPr>
          <p:cNvPr id="1026" name="Picture 2">
            <a:hlinkClick r:id="rId3"/>
            <a:extLst>
              <a:ext uri="{FF2B5EF4-FFF2-40B4-BE49-F238E27FC236}">
                <a16:creationId xmlns:a16="http://schemas.microsoft.com/office/drawing/2014/main" id="{94A6A42E-95BD-4564-9C7D-FC3BD80BB9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5378" y="5454306"/>
            <a:ext cx="205740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3E12F50-DDDC-4A6D-A836-00937765A9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8642" y="5103479"/>
            <a:ext cx="1102290" cy="1102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859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4E2701-8699-EE46-976B-E95F27AA7A9E}"/>
              </a:ext>
            </a:extLst>
          </p:cNvPr>
          <p:cNvSpPr>
            <a:spLocks noGrp="1"/>
          </p:cNvSpPr>
          <p:nvPr>
            <p:ph type="title"/>
          </p:nvPr>
        </p:nvSpPr>
        <p:spPr>
          <a:xfrm>
            <a:off x="364474" y="165253"/>
            <a:ext cx="10515600" cy="1325563"/>
          </a:xfrm>
        </p:spPr>
        <p:txBody>
          <a:bodyPr/>
          <a:lstStyle/>
          <a:p>
            <a:r>
              <a:rPr kumimoji="1" lang="en-US" altLang="zh-CN">
                <a:latin typeface="+mn-lt"/>
                <a:ea typeface="Microsoft YaHei" panose="020B0503020204020204" pitchFamily="34" charset="-122"/>
              </a:rPr>
              <a:t>Strong</a:t>
            </a:r>
            <a:r>
              <a:rPr kumimoji="1" lang="zh-CN" altLang="en-US">
                <a:latin typeface="+mn-lt"/>
                <a:ea typeface="Microsoft YaHei" panose="020B0503020204020204" pitchFamily="34" charset="-122"/>
              </a:rPr>
              <a:t> </a:t>
            </a:r>
            <a:r>
              <a:rPr kumimoji="1" lang="en-US" altLang="zh-CN">
                <a:latin typeface="+mn-lt"/>
                <a:ea typeface="Microsoft YaHei" panose="020B0503020204020204" pitchFamily="34" charset="-122"/>
              </a:rPr>
              <a:t>performance</a:t>
            </a:r>
            <a:r>
              <a:rPr kumimoji="1" lang="zh-CN" altLang="en-US">
                <a:latin typeface="+mn-lt"/>
                <a:ea typeface="Microsoft YaHei" panose="020B0503020204020204" pitchFamily="34" charset="-122"/>
              </a:rPr>
              <a:t> </a:t>
            </a:r>
            <a:r>
              <a:rPr kumimoji="1" lang="en-US" altLang="zh-CN">
                <a:latin typeface="+mn-lt"/>
                <a:ea typeface="Microsoft YaHei" panose="020B0503020204020204" pitchFamily="34" charset="-122"/>
              </a:rPr>
              <a:t>of</a:t>
            </a:r>
            <a:r>
              <a:rPr kumimoji="1" lang="zh-CN" altLang="en-US">
                <a:latin typeface="+mn-lt"/>
                <a:ea typeface="Microsoft YaHei" panose="020B0503020204020204" pitchFamily="34" charset="-122"/>
              </a:rPr>
              <a:t> </a:t>
            </a:r>
            <a:r>
              <a:rPr kumimoji="1" lang="en-US" altLang="zh-CN">
                <a:latin typeface="+mn-lt"/>
                <a:ea typeface="Microsoft YaHei" panose="020B0503020204020204" pitchFamily="34" charset="-122"/>
              </a:rPr>
              <a:t>CPS</a:t>
            </a:r>
            <a:endParaRPr kumimoji="1" lang="zh-CN" altLang="en-US">
              <a:latin typeface="+mn-lt"/>
              <a:ea typeface="Microsoft YaHei" panose="020B0503020204020204" pitchFamily="34" charset="-122"/>
            </a:endParaRPr>
          </a:p>
        </p:txBody>
      </p:sp>
      <p:sp>
        <p:nvSpPr>
          <p:cNvPr id="5" name="内容占位符 2">
            <a:extLst>
              <a:ext uri="{FF2B5EF4-FFF2-40B4-BE49-F238E27FC236}">
                <a16:creationId xmlns:a16="http://schemas.microsoft.com/office/drawing/2014/main" id="{717E1944-4A5D-5B43-8C26-BF3A1A792105}"/>
              </a:ext>
            </a:extLst>
          </p:cNvPr>
          <p:cNvSpPr txBox="1">
            <a:spLocks/>
          </p:cNvSpPr>
          <p:nvPr/>
        </p:nvSpPr>
        <p:spPr>
          <a:xfrm>
            <a:off x="364474" y="149081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endParaRPr kumimoji="1" lang="en-US" altLang="zh-CN" sz="2000"/>
          </a:p>
        </p:txBody>
      </p:sp>
      <p:sp>
        <p:nvSpPr>
          <p:cNvPr id="3" name="内容占位符 2">
            <a:extLst>
              <a:ext uri="{FF2B5EF4-FFF2-40B4-BE49-F238E27FC236}">
                <a16:creationId xmlns:a16="http://schemas.microsoft.com/office/drawing/2014/main" id="{7F78F36F-3443-4F92-8762-73A736ACB2E5}"/>
              </a:ext>
            </a:extLst>
          </p:cNvPr>
          <p:cNvSpPr txBox="1">
            <a:spLocks/>
          </p:cNvSpPr>
          <p:nvPr/>
        </p:nvSpPr>
        <p:spPr>
          <a:xfrm>
            <a:off x="516874" y="164321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kumimoji="1" lang="en-US" altLang="zh-CN" sz="2000"/>
          </a:p>
        </p:txBody>
      </p:sp>
      <p:sp>
        <p:nvSpPr>
          <p:cNvPr id="13" name="内容占位符 2">
            <a:extLst>
              <a:ext uri="{FF2B5EF4-FFF2-40B4-BE49-F238E27FC236}">
                <a16:creationId xmlns:a16="http://schemas.microsoft.com/office/drawing/2014/main" id="{CF3DB60D-E437-4B41-B16B-4EF1B20995C7}"/>
              </a:ext>
            </a:extLst>
          </p:cNvPr>
          <p:cNvSpPr>
            <a:spLocks noGrp="1"/>
          </p:cNvSpPr>
          <p:nvPr>
            <p:ph idx="1"/>
          </p:nvPr>
        </p:nvSpPr>
        <p:spPr>
          <a:xfrm>
            <a:off x="662700" y="6310299"/>
            <a:ext cx="11394621" cy="484728"/>
          </a:xfrm>
        </p:spPr>
        <p:txBody>
          <a:bodyPr>
            <a:normAutofit/>
          </a:bodyPr>
          <a:lstStyle/>
          <a:p>
            <a:pPr marL="0" indent="0">
              <a:lnSpc>
                <a:spcPct val="100000"/>
              </a:lnSpc>
              <a:buNone/>
            </a:pPr>
            <a:endParaRPr kumimoji="1" lang="en-US" altLang="zh-CN" sz="1400"/>
          </a:p>
          <a:p>
            <a:pPr marL="0" indent="0">
              <a:lnSpc>
                <a:spcPct val="100000"/>
              </a:lnSpc>
              <a:buNone/>
            </a:pPr>
            <a:endParaRPr kumimoji="1" lang="en-US" altLang="zh-CN" sz="1400"/>
          </a:p>
        </p:txBody>
      </p:sp>
      <p:sp>
        <p:nvSpPr>
          <p:cNvPr id="8" name="灯片编号占位符 7">
            <a:extLst>
              <a:ext uri="{FF2B5EF4-FFF2-40B4-BE49-F238E27FC236}">
                <a16:creationId xmlns:a16="http://schemas.microsoft.com/office/drawing/2014/main" id="{071549C6-E954-4ED8-8640-317D32A2E980}"/>
              </a:ext>
            </a:extLst>
          </p:cNvPr>
          <p:cNvSpPr>
            <a:spLocks noGrp="1"/>
          </p:cNvSpPr>
          <p:nvPr>
            <p:ph type="sldNum" sz="quarter" idx="12"/>
          </p:nvPr>
        </p:nvSpPr>
        <p:spPr/>
        <p:txBody>
          <a:bodyPr/>
          <a:lstStyle/>
          <a:p>
            <a:fld id="{D7C1FA50-C14B-F249-B763-D04C5E82F96B}" type="slidenum">
              <a:rPr kumimoji="1" lang="zh-CN" altLang="en-US" smtClean="0"/>
              <a:t>10</a:t>
            </a:fld>
            <a:endParaRPr kumimoji="1" lang="zh-CN" altLang="en-US"/>
          </a:p>
        </p:txBody>
      </p:sp>
      <p:sp>
        <p:nvSpPr>
          <p:cNvPr id="10" name="内容占位符 2">
            <a:extLst>
              <a:ext uri="{FF2B5EF4-FFF2-40B4-BE49-F238E27FC236}">
                <a16:creationId xmlns:a16="http://schemas.microsoft.com/office/drawing/2014/main" id="{CBE2F45C-A8CC-EB4E-97B2-BD96AB6A7229}"/>
              </a:ext>
            </a:extLst>
          </p:cNvPr>
          <p:cNvSpPr txBox="1">
            <a:spLocks/>
          </p:cNvSpPr>
          <p:nvPr/>
        </p:nvSpPr>
        <p:spPr>
          <a:xfrm>
            <a:off x="669273" y="1354277"/>
            <a:ext cx="1157735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kumimoji="1" lang="en-US" altLang="zh-CN" sz="2400"/>
              <a:t>Cityscapes</a:t>
            </a:r>
            <a:r>
              <a:rPr kumimoji="1" lang="zh-CN" altLang="en-US" sz="2400"/>
              <a:t> </a:t>
            </a:r>
            <a:r>
              <a:rPr kumimoji="1" lang="en-US" altLang="zh-CN" sz="2400"/>
              <a:t>validation</a:t>
            </a:r>
            <a:r>
              <a:rPr kumimoji="1" lang="zh-CN" altLang="en-US" sz="2400"/>
              <a:t> </a:t>
            </a:r>
            <a:r>
              <a:rPr kumimoji="1" lang="en-US" altLang="zh-CN" sz="2400"/>
              <a:t>set,</a:t>
            </a:r>
            <a:r>
              <a:rPr kumimoji="1" lang="zh-CN" altLang="en-US" sz="2400"/>
              <a:t> </a:t>
            </a:r>
            <a:r>
              <a:rPr kumimoji="1" lang="en-US" altLang="zh-CN" sz="2400"/>
              <a:t>single</a:t>
            </a:r>
            <a:r>
              <a:rPr kumimoji="1" lang="zh-CN" altLang="en-US" sz="2400"/>
              <a:t> </a:t>
            </a:r>
            <a:r>
              <a:rPr kumimoji="1" lang="en-US" altLang="zh-CN" sz="2400"/>
              <a:t>scale</a:t>
            </a:r>
            <a:r>
              <a:rPr kumimoji="1" lang="zh-CN" altLang="en-US" sz="2400"/>
              <a:t> </a:t>
            </a:r>
            <a:r>
              <a:rPr kumimoji="1" lang="en-US" altLang="zh-CN" sz="2400"/>
              <a:t>testing.</a:t>
            </a:r>
          </a:p>
          <a:p>
            <a:pPr>
              <a:lnSpc>
                <a:spcPct val="100000"/>
              </a:lnSpc>
            </a:pPr>
            <a:r>
              <a:rPr kumimoji="1" lang="en-US" altLang="zh-CN" sz="2300"/>
              <a:t>3K</a:t>
            </a:r>
            <a:r>
              <a:rPr kumimoji="1" lang="zh-CN" altLang="en-US" sz="2300"/>
              <a:t> </a:t>
            </a:r>
            <a:r>
              <a:rPr kumimoji="1" lang="en-US" altLang="zh-CN" sz="2300"/>
              <a:t>labeled</a:t>
            </a:r>
            <a:r>
              <a:rPr kumimoji="1" lang="zh-CN" altLang="en-US" sz="2300"/>
              <a:t> </a:t>
            </a:r>
            <a:r>
              <a:rPr kumimoji="1" lang="en-US" altLang="zh-CN" sz="2300"/>
              <a:t>data</a:t>
            </a:r>
            <a:r>
              <a:rPr kumimoji="1" lang="zh-CN" altLang="en-US" sz="2300"/>
              <a:t> </a:t>
            </a:r>
            <a:r>
              <a:rPr kumimoji="1" lang="en-US" altLang="zh-CN" sz="2300"/>
              <a:t>(standard</a:t>
            </a:r>
            <a:r>
              <a:rPr kumimoji="1" lang="zh-CN" altLang="en-US" sz="2300"/>
              <a:t> </a:t>
            </a:r>
            <a:r>
              <a:rPr kumimoji="1" lang="en-US" altLang="zh-CN" sz="2300"/>
              <a:t>training</a:t>
            </a:r>
            <a:r>
              <a:rPr kumimoji="1" lang="zh-CN" altLang="en-US" sz="2300"/>
              <a:t> </a:t>
            </a:r>
            <a:r>
              <a:rPr kumimoji="1" lang="en-US" altLang="zh-CN" sz="2300"/>
              <a:t>set)</a:t>
            </a:r>
          </a:p>
          <a:p>
            <a:pPr>
              <a:lnSpc>
                <a:spcPct val="100000"/>
              </a:lnSpc>
            </a:pPr>
            <a:r>
              <a:rPr kumimoji="1" lang="en-US" altLang="zh-CN" sz="2300"/>
              <a:t>3K</a:t>
            </a:r>
            <a:r>
              <a:rPr kumimoji="1" lang="zh-CN" altLang="en-US" sz="2300"/>
              <a:t> </a:t>
            </a:r>
            <a:r>
              <a:rPr kumimoji="1" lang="en-US" altLang="zh-CN" sz="2300"/>
              <a:t>unlabeled</a:t>
            </a:r>
            <a:r>
              <a:rPr kumimoji="1" lang="zh-CN" altLang="en-US" sz="2300"/>
              <a:t> </a:t>
            </a:r>
            <a:r>
              <a:rPr kumimoji="1" lang="en-US" altLang="zh-CN" sz="2300"/>
              <a:t>data</a:t>
            </a:r>
            <a:r>
              <a:rPr kumimoji="1" lang="zh-CN" altLang="en-US" sz="2300"/>
              <a:t> </a:t>
            </a:r>
            <a:r>
              <a:rPr kumimoji="1" lang="en-US" altLang="zh-CN" sz="2300"/>
              <a:t>(randomly</a:t>
            </a:r>
            <a:r>
              <a:rPr kumimoji="1" lang="zh-CN" altLang="en-US" sz="2300"/>
              <a:t> </a:t>
            </a:r>
            <a:r>
              <a:rPr kumimoji="1" lang="en-US" altLang="zh-CN" sz="2300"/>
              <a:t>sample</a:t>
            </a:r>
            <a:r>
              <a:rPr kumimoji="1" lang="zh-CN" altLang="en-US" sz="2300"/>
              <a:t> </a:t>
            </a:r>
            <a:r>
              <a:rPr kumimoji="1" lang="en-US" altLang="zh-CN" sz="2300"/>
              <a:t>from</a:t>
            </a:r>
            <a:r>
              <a:rPr kumimoji="1" lang="zh-CN" altLang="en-US" sz="2300"/>
              <a:t> </a:t>
            </a:r>
            <a:r>
              <a:rPr kumimoji="1" lang="en-US" altLang="zh-CN" sz="2300"/>
              <a:t>the</a:t>
            </a:r>
            <a:r>
              <a:rPr kumimoji="1" lang="zh-CN" altLang="en-US" sz="2300"/>
              <a:t> </a:t>
            </a:r>
            <a:r>
              <a:rPr kumimoji="1" lang="en-US" altLang="zh-CN" sz="2300"/>
              <a:t>coarse-labeled</a:t>
            </a:r>
            <a:r>
              <a:rPr kumimoji="1" lang="zh-CN" altLang="en-US" sz="2300"/>
              <a:t> </a:t>
            </a:r>
            <a:r>
              <a:rPr kumimoji="1" lang="en-US" altLang="zh-CN" sz="2300"/>
              <a:t>set</a:t>
            </a:r>
            <a:r>
              <a:rPr kumimoji="1" lang="zh-CN" altLang="en-US" sz="2300"/>
              <a:t> </a:t>
            </a:r>
            <a:r>
              <a:rPr kumimoji="1" lang="en-US" altLang="zh-CN" sz="2300"/>
              <a:t>but</a:t>
            </a:r>
            <a:r>
              <a:rPr kumimoji="1" lang="zh-CN" altLang="en-US" sz="2300"/>
              <a:t> </a:t>
            </a:r>
            <a:r>
              <a:rPr kumimoji="1" lang="en-US" altLang="zh-CN" sz="2300"/>
              <a:t>no</a:t>
            </a:r>
            <a:r>
              <a:rPr kumimoji="1" lang="zh-CN" altLang="en-US" sz="2300"/>
              <a:t> </a:t>
            </a:r>
            <a:r>
              <a:rPr kumimoji="1" lang="en-US" altLang="zh-CN" sz="2300"/>
              <a:t>GT</a:t>
            </a:r>
            <a:r>
              <a:rPr kumimoji="1" lang="zh-CN" altLang="en-US" sz="2300"/>
              <a:t> </a:t>
            </a:r>
            <a:r>
              <a:rPr kumimoji="1" lang="en-US" altLang="zh-CN" sz="2300"/>
              <a:t>masks</a:t>
            </a:r>
            <a:r>
              <a:rPr kumimoji="1" lang="zh-CN" altLang="en-US" sz="2300"/>
              <a:t> </a:t>
            </a:r>
            <a:r>
              <a:rPr kumimoji="1" lang="en-US" altLang="zh-CN" sz="2300"/>
              <a:t>are</a:t>
            </a:r>
            <a:r>
              <a:rPr kumimoji="1" lang="zh-CN" altLang="en-US" sz="2300"/>
              <a:t> </a:t>
            </a:r>
            <a:r>
              <a:rPr kumimoji="1" lang="en-US" altLang="zh-CN" sz="2300"/>
              <a:t>used</a:t>
            </a:r>
            <a:r>
              <a:rPr kumimoji="1" lang="zh-CN" altLang="en-US" sz="2300"/>
              <a:t> </a:t>
            </a:r>
            <a:r>
              <a:rPr kumimoji="1" lang="en-US" altLang="zh-CN" sz="2300"/>
              <a:t>here)</a:t>
            </a:r>
            <a:endParaRPr lang="en" altLang="zh-CN" sz="2300"/>
          </a:p>
          <a:p>
            <a:pPr lvl="1">
              <a:lnSpc>
                <a:spcPct val="100000"/>
              </a:lnSpc>
            </a:pPr>
            <a:endParaRPr kumimoji="1" lang="en-US" altLang="zh-CN" sz="2000">
              <a:solidFill>
                <a:srgbClr val="0070C0"/>
              </a:solidFill>
            </a:endParaRPr>
          </a:p>
          <a:p>
            <a:pPr lvl="1">
              <a:lnSpc>
                <a:spcPct val="100000"/>
              </a:lnSpc>
            </a:pPr>
            <a:endParaRPr kumimoji="1" lang="zh-CN" altLang="en-US" sz="2000"/>
          </a:p>
        </p:txBody>
      </p:sp>
      <p:pic>
        <p:nvPicPr>
          <p:cNvPr id="6" name="图片 5">
            <a:extLst>
              <a:ext uri="{FF2B5EF4-FFF2-40B4-BE49-F238E27FC236}">
                <a16:creationId xmlns:a16="http://schemas.microsoft.com/office/drawing/2014/main" id="{34A99807-C4FC-4041-B4C8-DDC2AE3D4FF5}"/>
              </a:ext>
            </a:extLst>
          </p:cNvPr>
          <p:cNvPicPr>
            <a:picLocks noChangeAspect="1"/>
          </p:cNvPicPr>
          <p:nvPr/>
        </p:nvPicPr>
        <p:blipFill>
          <a:blip r:embed="rId3"/>
          <a:stretch>
            <a:fillRect/>
          </a:stretch>
        </p:blipFill>
        <p:spPr>
          <a:xfrm>
            <a:off x="838200" y="2987962"/>
            <a:ext cx="6442726" cy="3807065"/>
          </a:xfrm>
          <a:prstGeom prst="rect">
            <a:avLst/>
          </a:prstGeom>
        </p:spPr>
      </p:pic>
      <mc:AlternateContent xmlns:mc="http://schemas.openxmlformats.org/markup-compatibility/2006" xmlns:a14="http://schemas.microsoft.com/office/drawing/2010/main">
        <mc:Choice Requires="a14">
          <p:sp>
            <p:nvSpPr>
              <p:cNvPr id="12" name="内容占位符 2">
                <a:extLst>
                  <a:ext uri="{FF2B5EF4-FFF2-40B4-BE49-F238E27FC236}">
                    <a16:creationId xmlns:a16="http://schemas.microsoft.com/office/drawing/2014/main" id="{FE611AFD-0BE4-BC46-9582-E12F79C608BC}"/>
                  </a:ext>
                </a:extLst>
              </p:cNvPr>
              <p:cNvSpPr txBox="1">
                <a:spLocks/>
              </p:cNvSpPr>
              <p:nvPr/>
            </p:nvSpPr>
            <p:spPr>
              <a:xfrm>
                <a:off x="7280926" y="4220786"/>
                <a:ext cx="4965700" cy="16383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14:m>
                  <m:oMath xmlns:m="http://schemas.openxmlformats.org/officeDocument/2006/math">
                    <m:r>
                      <m:rPr>
                        <m:nor/>
                      </m:rPr>
                      <a:rPr kumimoji="1" lang="en-US" altLang="zh-CN" sz="2000" b="1" i="0" dirty="0" smtClean="0">
                        <a:solidFill>
                          <a:srgbClr val="0070C0"/>
                        </a:solidFill>
                      </a:rPr>
                      <m:t>Left</m:t>
                    </m:r>
                    <m:r>
                      <m:rPr>
                        <m:nor/>
                      </m:rPr>
                      <a:rPr kumimoji="1" lang="zh-CN" altLang="en-US" sz="2000" b="1" i="0" dirty="0" smtClean="0">
                        <a:solidFill>
                          <a:srgbClr val="0070C0"/>
                        </a:solidFill>
                      </a:rPr>
                      <m:t> </m:t>
                    </m:r>
                    <m:r>
                      <m:rPr>
                        <m:nor/>
                      </m:rPr>
                      <a:rPr kumimoji="1" lang="en-US" altLang="zh-CN" sz="2000" b="1" i="0" dirty="0" smtClean="0">
                        <a:solidFill>
                          <a:srgbClr val="0070C0"/>
                        </a:solidFill>
                      </a:rPr>
                      <m:t>two</m:t>
                    </m:r>
                    <m:r>
                      <m:rPr>
                        <m:nor/>
                      </m:rPr>
                      <a:rPr kumimoji="1" lang="en-US" altLang="zh-CN" sz="2000" b="1" dirty="0" smtClean="0"/>
                      <m:t>: </m:t>
                    </m:r>
                    <m:r>
                      <m:rPr>
                        <m:nor/>
                      </m:rPr>
                      <a:rPr kumimoji="1" lang="zh-CN" altLang="en-US" sz="2000" b="1" i="0" dirty="0" smtClean="0"/>
                      <m:t> </m:t>
                    </m:r>
                  </m:oMath>
                </a14:m>
                <a:r>
                  <a:rPr kumimoji="1" lang="en-US" altLang="zh-CN" sz="2000" b="1"/>
                  <a:t>ResNet-101,</a:t>
                </a:r>
                <a:r>
                  <a:rPr kumimoji="1" lang="zh-CN" altLang="en-US" sz="2000" b="1"/>
                  <a:t> </a:t>
                </a:r>
                <a:r>
                  <a:rPr kumimoji="1" lang="en-US" altLang="zh-CN" sz="2000" b="1"/>
                  <a:t>DeepLabv3+</a:t>
                </a:r>
              </a:p>
              <a:p>
                <a:r>
                  <a:rPr kumimoji="1" lang="en-US" altLang="zh-CN" sz="2000" b="1">
                    <a:solidFill>
                      <a:srgbClr val="0070C0"/>
                    </a:solidFill>
                  </a:rPr>
                  <a:t>Right</a:t>
                </a:r>
                <a:r>
                  <a:rPr kumimoji="1" lang="zh-CN" altLang="en-US" sz="2000" b="1">
                    <a:solidFill>
                      <a:srgbClr val="0070C0"/>
                    </a:solidFill>
                  </a:rPr>
                  <a:t> </a:t>
                </a:r>
                <a:r>
                  <a:rPr kumimoji="1" lang="en-US" altLang="zh-CN" sz="2000" b="1">
                    <a:solidFill>
                      <a:srgbClr val="0070C0"/>
                    </a:solidFill>
                  </a:rPr>
                  <a:t>two</a:t>
                </a:r>
                <a14:m>
                  <m:oMath xmlns:m="http://schemas.openxmlformats.org/officeDocument/2006/math">
                    <m:r>
                      <m:rPr>
                        <m:nor/>
                      </m:rPr>
                      <a:rPr kumimoji="1" lang="en-US" altLang="zh-CN" sz="2000" b="1" dirty="0"/>
                      <m:t>: </m:t>
                    </m:r>
                    <m:r>
                      <m:rPr>
                        <m:nor/>
                      </m:rPr>
                      <a:rPr kumimoji="1" lang="zh-CN" altLang="en-US" sz="2000" b="1" dirty="0"/>
                      <m:t> </m:t>
                    </m:r>
                    <m:r>
                      <m:rPr>
                        <m:nor/>
                      </m:rPr>
                      <a:rPr kumimoji="1" lang="en-US" altLang="zh-CN" sz="2000" b="1" i="0" dirty="0" smtClean="0"/>
                      <m:t>HRNet</m:t>
                    </m:r>
                    <m:r>
                      <m:rPr>
                        <m:nor/>
                      </m:rPr>
                      <a:rPr kumimoji="1" lang="en-US" altLang="zh-CN" sz="2000" b="1" i="0" dirty="0" smtClean="0"/>
                      <m:t>−</m:t>
                    </m:r>
                    <m:r>
                      <m:rPr>
                        <m:nor/>
                      </m:rPr>
                      <a:rPr kumimoji="1" lang="en-US" altLang="zh-CN" sz="2000" b="1" i="0" dirty="0" smtClean="0"/>
                      <m:t>W</m:t>
                    </m:r>
                    <m:r>
                      <m:rPr>
                        <m:nor/>
                      </m:rPr>
                      <a:rPr kumimoji="1" lang="en-US" altLang="zh-CN" sz="2000" b="1" i="0" dirty="0" smtClean="0"/>
                      <m:t>48</m:t>
                    </m:r>
                  </m:oMath>
                </a14:m>
                <a:endParaRPr kumimoji="1" lang="en-US" altLang="zh-CN" sz="2000" b="1"/>
              </a:p>
            </p:txBody>
          </p:sp>
        </mc:Choice>
        <mc:Fallback xmlns="">
          <p:sp>
            <p:nvSpPr>
              <p:cNvPr id="12" name="内容占位符 2">
                <a:extLst>
                  <a:ext uri="{FF2B5EF4-FFF2-40B4-BE49-F238E27FC236}">
                    <a16:creationId xmlns:a16="http://schemas.microsoft.com/office/drawing/2014/main" id="{FE611AFD-0BE4-BC46-9582-E12F79C608BC}"/>
                  </a:ext>
                </a:extLst>
              </p:cNvPr>
              <p:cNvSpPr txBox="1">
                <a:spLocks noRot="1" noChangeAspect="1" noMove="1" noResize="1" noEditPoints="1" noAdjustHandles="1" noChangeArrowheads="1" noChangeShapeType="1" noTextEdit="1"/>
              </p:cNvSpPr>
              <p:nvPr/>
            </p:nvSpPr>
            <p:spPr>
              <a:xfrm>
                <a:off x="7280926" y="4220786"/>
                <a:ext cx="4965700" cy="1638300"/>
              </a:xfrm>
              <a:prstGeom prst="rect">
                <a:avLst/>
              </a:prstGeom>
              <a:blipFill>
                <a:blip r:embed="rId4"/>
                <a:stretch>
                  <a:fillRect l="-765" t="-3846"/>
                </a:stretch>
              </a:blipFill>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80F5C5C3-3468-3B48-A6C7-B584446CF649}"/>
              </a:ext>
            </a:extLst>
          </p:cNvPr>
          <p:cNvPicPr>
            <a:picLocks noChangeAspect="1"/>
          </p:cNvPicPr>
          <p:nvPr/>
        </p:nvPicPr>
        <p:blipFill>
          <a:blip r:embed="rId5"/>
          <a:stretch>
            <a:fillRect/>
          </a:stretch>
        </p:blipFill>
        <p:spPr>
          <a:xfrm>
            <a:off x="7399621" y="612805"/>
            <a:ext cx="4792379" cy="1194006"/>
          </a:xfrm>
          <a:prstGeom prst="rect">
            <a:avLst/>
          </a:prstGeom>
        </p:spPr>
      </p:pic>
    </p:spTree>
    <p:extLst>
      <p:ext uri="{BB962C8B-B14F-4D97-AF65-F5344CB8AC3E}">
        <p14:creationId xmlns:p14="http://schemas.microsoft.com/office/powerpoint/2010/main" val="1152950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4E2701-8699-EE46-976B-E95F27AA7A9E}"/>
              </a:ext>
            </a:extLst>
          </p:cNvPr>
          <p:cNvSpPr>
            <a:spLocks noGrp="1"/>
          </p:cNvSpPr>
          <p:nvPr>
            <p:ph type="title"/>
          </p:nvPr>
        </p:nvSpPr>
        <p:spPr>
          <a:xfrm>
            <a:off x="364474" y="165253"/>
            <a:ext cx="10515600" cy="1325563"/>
          </a:xfrm>
        </p:spPr>
        <p:txBody>
          <a:bodyPr/>
          <a:lstStyle/>
          <a:p>
            <a:r>
              <a:rPr kumimoji="1" lang="en-US" altLang="zh-CN">
                <a:latin typeface="+mn-lt"/>
                <a:ea typeface="Microsoft YaHei" panose="020B0503020204020204" pitchFamily="34" charset="-122"/>
              </a:rPr>
              <a:t>Comparison</a:t>
            </a:r>
            <a:r>
              <a:rPr kumimoji="1" lang="zh-CN" altLang="en-US">
                <a:latin typeface="+mn-lt"/>
                <a:ea typeface="Microsoft YaHei" panose="020B0503020204020204" pitchFamily="34" charset="-122"/>
              </a:rPr>
              <a:t> </a:t>
            </a:r>
            <a:r>
              <a:rPr kumimoji="1" lang="en-US" altLang="zh-CN">
                <a:latin typeface="+mn-lt"/>
                <a:ea typeface="Microsoft YaHei" panose="020B0503020204020204" pitchFamily="34" charset="-122"/>
              </a:rPr>
              <a:t>with</a:t>
            </a:r>
            <a:r>
              <a:rPr kumimoji="1" lang="zh-CN" altLang="en-US">
                <a:latin typeface="+mn-lt"/>
                <a:ea typeface="Microsoft YaHei" panose="020B0503020204020204" pitchFamily="34" charset="-122"/>
              </a:rPr>
              <a:t> </a:t>
            </a:r>
            <a:r>
              <a:rPr kumimoji="1" lang="en-US" altLang="zh-CN">
                <a:latin typeface="+mn-lt"/>
                <a:ea typeface="Microsoft YaHei" panose="020B0503020204020204" pitchFamily="34" charset="-122"/>
              </a:rPr>
              <a:t>Self</a:t>
            </a:r>
            <a:r>
              <a:rPr kumimoji="1" lang="zh-CN" altLang="en-US">
                <a:latin typeface="+mn-lt"/>
                <a:ea typeface="Microsoft YaHei" panose="020B0503020204020204" pitchFamily="34" charset="-122"/>
              </a:rPr>
              <a:t> </a:t>
            </a:r>
            <a:r>
              <a:rPr kumimoji="1" lang="en-US" altLang="zh-CN">
                <a:latin typeface="+mn-lt"/>
                <a:ea typeface="Microsoft YaHei" panose="020B0503020204020204" pitchFamily="34" charset="-122"/>
              </a:rPr>
              <a:t>Training</a:t>
            </a:r>
            <a:endParaRPr kumimoji="1" lang="zh-CN" altLang="en-US">
              <a:latin typeface="+mn-lt"/>
              <a:ea typeface="Microsoft YaHei" panose="020B0503020204020204" pitchFamily="34" charset="-122"/>
            </a:endParaRPr>
          </a:p>
        </p:txBody>
      </p:sp>
      <p:sp>
        <p:nvSpPr>
          <p:cNvPr id="5" name="内容占位符 2">
            <a:extLst>
              <a:ext uri="{FF2B5EF4-FFF2-40B4-BE49-F238E27FC236}">
                <a16:creationId xmlns:a16="http://schemas.microsoft.com/office/drawing/2014/main" id="{717E1944-4A5D-5B43-8C26-BF3A1A792105}"/>
              </a:ext>
            </a:extLst>
          </p:cNvPr>
          <p:cNvSpPr txBox="1">
            <a:spLocks/>
          </p:cNvSpPr>
          <p:nvPr/>
        </p:nvSpPr>
        <p:spPr>
          <a:xfrm>
            <a:off x="364474" y="149081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endParaRPr kumimoji="1" lang="en-US" altLang="zh-CN" sz="2000"/>
          </a:p>
        </p:txBody>
      </p:sp>
      <p:sp>
        <p:nvSpPr>
          <p:cNvPr id="3" name="内容占位符 2">
            <a:extLst>
              <a:ext uri="{FF2B5EF4-FFF2-40B4-BE49-F238E27FC236}">
                <a16:creationId xmlns:a16="http://schemas.microsoft.com/office/drawing/2014/main" id="{7F78F36F-3443-4F92-8762-73A736ACB2E5}"/>
              </a:ext>
            </a:extLst>
          </p:cNvPr>
          <p:cNvSpPr txBox="1">
            <a:spLocks/>
          </p:cNvSpPr>
          <p:nvPr/>
        </p:nvSpPr>
        <p:spPr>
          <a:xfrm>
            <a:off x="516874" y="164321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kumimoji="1" lang="en-US" altLang="zh-CN" sz="2000"/>
          </a:p>
        </p:txBody>
      </p:sp>
      <p:sp>
        <p:nvSpPr>
          <p:cNvPr id="13" name="内容占位符 2">
            <a:extLst>
              <a:ext uri="{FF2B5EF4-FFF2-40B4-BE49-F238E27FC236}">
                <a16:creationId xmlns:a16="http://schemas.microsoft.com/office/drawing/2014/main" id="{CF3DB60D-E437-4B41-B16B-4EF1B20995C7}"/>
              </a:ext>
            </a:extLst>
          </p:cNvPr>
          <p:cNvSpPr>
            <a:spLocks noGrp="1"/>
          </p:cNvSpPr>
          <p:nvPr>
            <p:ph idx="1"/>
          </p:nvPr>
        </p:nvSpPr>
        <p:spPr>
          <a:xfrm>
            <a:off x="662700" y="6310299"/>
            <a:ext cx="11394621" cy="484728"/>
          </a:xfrm>
        </p:spPr>
        <p:txBody>
          <a:bodyPr>
            <a:normAutofit/>
          </a:bodyPr>
          <a:lstStyle/>
          <a:p>
            <a:pPr marL="0" indent="0">
              <a:lnSpc>
                <a:spcPct val="100000"/>
              </a:lnSpc>
              <a:buNone/>
            </a:pPr>
            <a:endParaRPr kumimoji="1" lang="en-US" altLang="zh-CN" sz="1400"/>
          </a:p>
          <a:p>
            <a:pPr marL="0" indent="0">
              <a:lnSpc>
                <a:spcPct val="100000"/>
              </a:lnSpc>
              <a:buNone/>
            </a:pPr>
            <a:endParaRPr kumimoji="1" lang="en-US" altLang="zh-CN" sz="1400"/>
          </a:p>
        </p:txBody>
      </p:sp>
      <p:sp>
        <p:nvSpPr>
          <p:cNvPr id="8" name="灯片编号占位符 7">
            <a:extLst>
              <a:ext uri="{FF2B5EF4-FFF2-40B4-BE49-F238E27FC236}">
                <a16:creationId xmlns:a16="http://schemas.microsoft.com/office/drawing/2014/main" id="{071549C6-E954-4ED8-8640-317D32A2E980}"/>
              </a:ext>
            </a:extLst>
          </p:cNvPr>
          <p:cNvSpPr>
            <a:spLocks noGrp="1"/>
          </p:cNvSpPr>
          <p:nvPr>
            <p:ph type="sldNum" sz="quarter" idx="12"/>
          </p:nvPr>
        </p:nvSpPr>
        <p:spPr/>
        <p:txBody>
          <a:bodyPr/>
          <a:lstStyle/>
          <a:p>
            <a:fld id="{D7C1FA50-C14B-F249-B763-D04C5E82F96B}" type="slidenum">
              <a:rPr kumimoji="1" lang="zh-CN" altLang="en-US" smtClean="0"/>
              <a:t>11</a:t>
            </a:fld>
            <a:endParaRPr kumimoji="1" lang="zh-CN" altLang="en-US"/>
          </a:p>
        </p:txBody>
      </p:sp>
      <p:sp>
        <p:nvSpPr>
          <p:cNvPr id="10" name="内容占位符 2">
            <a:extLst>
              <a:ext uri="{FF2B5EF4-FFF2-40B4-BE49-F238E27FC236}">
                <a16:creationId xmlns:a16="http://schemas.microsoft.com/office/drawing/2014/main" id="{CBE2F45C-A8CC-EB4E-97B2-BD96AB6A7229}"/>
              </a:ext>
            </a:extLst>
          </p:cNvPr>
          <p:cNvSpPr txBox="1">
            <a:spLocks/>
          </p:cNvSpPr>
          <p:nvPr/>
        </p:nvSpPr>
        <p:spPr>
          <a:xfrm>
            <a:off x="669274" y="135427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kumimoji="1" lang="en-US" altLang="zh-CN"/>
              <a:t>CPS</a:t>
            </a:r>
            <a:r>
              <a:rPr kumimoji="1" lang="zh-CN" altLang="en-US"/>
              <a:t> </a:t>
            </a:r>
            <a:r>
              <a:rPr kumimoji="1" lang="en-US" altLang="zh-CN"/>
              <a:t>could</a:t>
            </a:r>
            <a:r>
              <a:rPr kumimoji="1" lang="zh-CN" altLang="en-US"/>
              <a:t> </a:t>
            </a:r>
            <a:r>
              <a:rPr kumimoji="1" lang="en-US" altLang="zh-CN"/>
              <a:t>be</a:t>
            </a:r>
            <a:r>
              <a:rPr kumimoji="1" lang="zh-CN" altLang="en-US"/>
              <a:t> </a:t>
            </a:r>
            <a:r>
              <a:rPr kumimoji="1" lang="en-US" altLang="zh-CN"/>
              <a:t>viewed</a:t>
            </a:r>
            <a:r>
              <a:rPr kumimoji="1" lang="zh-CN" altLang="en-US"/>
              <a:t> </a:t>
            </a:r>
            <a:r>
              <a:rPr kumimoji="1" lang="en-US" altLang="zh-CN"/>
              <a:t>as</a:t>
            </a:r>
            <a:r>
              <a:rPr kumimoji="1" lang="zh-CN" altLang="en-US"/>
              <a:t> </a:t>
            </a:r>
            <a:r>
              <a:rPr kumimoji="1" lang="en-US" altLang="zh-CN">
                <a:solidFill>
                  <a:srgbClr val="0070C0"/>
                </a:solidFill>
              </a:rPr>
              <a:t>online</a:t>
            </a:r>
            <a:r>
              <a:rPr kumimoji="1" lang="zh-CN" altLang="en-US">
                <a:solidFill>
                  <a:srgbClr val="0070C0"/>
                </a:solidFill>
              </a:rPr>
              <a:t> </a:t>
            </a:r>
            <a:r>
              <a:rPr kumimoji="1" lang="en-US" altLang="zh-CN">
                <a:solidFill>
                  <a:srgbClr val="0070C0"/>
                </a:solidFill>
              </a:rPr>
              <a:t>version</a:t>
            </a:r>
            <a:r>
              <a:rPr kumimoji="1" lang="zh-CN" altLang="en-US">
                <a:solidFill>
                  <a:srgbClr val="0070C0"/>
                </a:solidFill>
              </a:rPr>
              <a:t> </a:t>
            </a:r>
            <a:r>
              <a:rPr kumimoji="1" lang="en-US" altLang="zh-CN"/>
              <a:t>of</a:t>
            </a:r>
            <a:r>
              <a:rPr kumimoji="1" lang="zh-CN" altLang="en-US"/>
              <a:t> </a:t>
            </a:r>
            <a:r>
              <a:rPr kumimoji="1" lang="en-US" altLang="zh-CN"/>
              <a:t>self</a:t>
            </a:r>
            <a:r>
              <a:rPr kumimoji="1" lang="zh-CN" altLang="en-US"/>
              <a:t> </a:t>
            </a:r>
            <a:r>
              <a:rPr kumimoji="1" lang="en-US" altLang="zh-CN"/>
              <a:t>training.</a:t>
            </a:r>
            <a:endParaRPr lang="en" altLang="zh-CN"/>
          </a:p>
          <a:p>
            <a:pPr lvl="1">
              <a:lnSpc>
                <a:spcPct val="100000"/>
              </a:lnSpc>
            </a:pPr>
            <a:endParaRPr kumimoji="1" lang="en-US" altLang="zh-CN" sz="2000">
              <a:solidFill>
                <a:srgbClr val="0070C0"/>
              </a:solidFill>
            </a:endParaRPr>
          </a:p>
          <a:p>
            <a:pPr lvl="1">
              <a:lnSpc>
                <a:spcPct val="100000"/>
              </a:lnSpc>
            </a:pPr>
            <a:endParaRPr kumimoji="1" lang="zh-CN" altLang="en-US" sz="2000"/>
          </a:p>
        </p:txBody>
      </p:sp>
      <p:pic>
        <p:nvPicPr>
          <p:cNvPr id="7" name="图片 6">
            <a:extLst>
              <a:ext uri="{FF2B5EF4-FFF2-40B4-BE49-F238E27FC236}">
                <a16:creationId xmlns:a16="http://schemas.microsoft.com/office/drawing/2014/main" id="{60282ED5-63B7-5142-9D9C-6CD5E73D4EAE}"/>
              </a:ext>
            </a:extLst>
          </p:cNvPr>
          <p:cNvPicPr>
            <a:picLocks noChangeAspect="1"/>
          </p:cNvPicPr>
          <p:nvPr/>
        </p:nvPicPr>
        <p:blipFill>
          <a:blip r:embed="rId3"/>
          <a:stretch>
            <a:fillRect/>
          </a:stretch>
        </p:blipFill>
        <p:spPr>
          <a:xfrm>
            <a:off x="854726" y="1994703"/>
            <a:ext cx="7451074" cy="4609158"/>
          </a:xfrm>
          <a:prstGeom prst="rect">
            <a:avLst/>
          </a:prstGeom>
        </p:spPr>
      </p:pic>
      <mc:AlternateContent xmlns:mc="http://schemas.openxmlformats.org/markup-compatibility/2006" xmlns:a14="http://schemas.microsoft.com/office/drawing/2010/main">
        <mc:Choice Requires="a14">
          <p:sp>
            <p:nvSpPr>
              <p:cNvPr id="11" name="内容占位符 2">
                <a:extLst>
                  <a:ext uri="{FF2B5EF4-FFF2-40B4-BE49-F238E27FC236}">
                    <a16:creationId xmlns:a16="http://schemas.microsoft.com/office/drawing/2014/main" id="{11ADCD07-C8E3-4045-B833-EC1ECDA17946}"/>
                  </a:ext>
                </a:extLst>
              </p:cNvPr>
              <p:cNvSpPr txBox="1">
                <a:spLocks/>
              </p:cNvSpPr>
              <p:nvPr/>
            </p:nvSpPr>
            <p:spPr>
              <a:xfrm>
                <a:off x="8534400" y="3429000"/>
                <a:ext cx="3691189" cy="18724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14:m>
                  <m:oMath xmlns:m="http://schemas.openxmlformats.org/officeDocument/2006/math">
                    <m:r>
                      <m:rPr>
                        <m:nor/>
                      </m:rPr>
                      <a:rPr kumimoji="1" lang="en-US" altLang="zh-CN" sz="2400" b="1" i="0" dirty="0" smtClean="0">
                        <a:solidFill>
                          <a:srgbClr val="0070C0"/>
                        </a:solidFill>
                      </a:rPr>
                      <m:t>1/4</m:t>
                    </m:r>
                    <m:r>
                      <m:rPr>
                        <m:nor/>
                      </m:rPr>
                      <a:rPr kumimoji="1" lang="en-US" altLang="zh-CN" sz="2400" b="1" dirty="0" smtClean="0"/>
                      <m:t>:</m:t>
                    </m:r>
                    <m:r>
                      <m:rPr>
                        <m:nor/>
                      </m:rPr>
                      <a:rPr kumimoji="1" lang="zh-CN" altLang="en-US" sz="2400" b="1" i="0" dirty="0" smtClean="0"/>
                      <m:t> </m:t>
                    </m:r>
                    <m:r>
                      <m:rPr>
                        <m:nor/>
                      </m:rPr>
                      <a:rPr kumimoji="1" lang="en-US" altLang="zh-CN" sz="2400" b="1" i="0" dirty="0" smtClean="0"/>
                      <m:t>1/4</m:t>
                    </m:r>
                    <m:r>
                      <m:rPr>
                        <m:nor/>
                      </m:rPr>
                      <a:rPr kumimoji="1" lang="zh-CN" altLang="en-US" sz="2400" b="1" i="0" dirty="0" smtClean="0"/>
                      <m:t> </m:t>
                    </m:r>
                    <m:r>
                      <m:rPr>
                        <m:nor/>
                      </m:rPr>
                      <a:rPr kumimoji="1" lang="en-US" altLang="zh-CN" sz="2400" b="1" i="0" dirty="0" smtClean="0"/>
                      <m:t>of</m:t>
                    </m:r>
                    <m:r>
                      <m:rPr>
                        <m:nor/>
                      </m:rPr>
                      <a:rPr kumimoji="1" lang="zh-CN" altLang="en-US" sz="2400" b="1" i="0" dirty="0" smtClean="0"/>
                      <m:t> </m:t>
                    </m:r>
                    <m:r>
                      <m:rPr>
                        <m:nor/>
                      </m:rPr>
                      <a:rPr kumimoji="1" lang="en-US" altLang="zh-CN" sz="2400" b="1" i="0" dirty="0" smtClean="0"/>
                      <m:t>the</m:t>
                    </m:r>
                    <m:r>
                      <m:rPr>
                        <m:nor/>
                      </m:rPr>
                      <a:rPr kumimoji="1" lang="zh-CN" altLang="en-US" sz="2400" b="1" i="0" dirty="0" smtClean="0"/>
                      <m:t> </m:t>
                    </m:r>
                    <m:r>
                      <m:rPr>
                        <m:nor/>
                      </m:rPr>
                      <a:rPr kumimoji="1" lang="en-US" altLang="zh-CN" sz="2400" b="1" i="0" dirty="0" smtClean="0"/>
                      <m:t>training</m:t>
                    </m:r>
                    <m:r>
                      <m:rPr>
                        <m:nor/>
                      </m:rPr>
                      <a:rPr kumimoji="1" lang="zh-CN" altLang="en-US" sz="2400" b="1" i="0" dirty="0" smtClean="0"/>
                      <m:t> </m:t>
                    </m:r>
                    <m:r>
                      <m:rPr>
                        <m:nor/>
                      </m:rPr>
                      <a:rPr kumimoji="1" lang="en-US" altLang="zh-CN" sz="2400" b="1" i="0" dirty="0" smtClean="0"/>
                      <m:t>set</m:t>
                    </m:r>
                    <m:r>
                      <m:rPr>
                        <m:nor/>
                      </m:rPr>
                      <a:rPr kumimoji="1" lang="zh-CN" altLang="en-US" sz="2400" b="1" i="0" dirty="0" smtClean="0"/>
                      <m:t> </m:t>
                    </m:r>
                    <m:r>
                      <m:rPr>
                        <m:nor/>
                      </m:rPr>
                      <a:rPr kumimoji="1" lang="en-US" altLang="zh-CN" sz="2400" b="1" i="0" dirty="0" smtClean="0"/>
                      <m:t>are</m:t>
                    </m:r>
                    <m:r>
                      <m:rPr>
                        <m:nor/>
                      </m:rPr>
                      <a:rPr kumimoji="1" lang="zh-CN" altLang="en-US" sz="2400" b="1" i="0" dirty="0" smtClean="0"/>
                      <m:t> </m:t>
                    </m:r>
                    <m:r>
                      <m:rPr>
                        <m:nor/>
                      </m:rPr>
                      <a:rPr kumimoji="1" lang="en-US" altLang="zh-CN" sz="2400" b="1" i="0" dirty="0" smtClean="0"/>
                      <m:t>viewed</m:t>
                    </m:r>
                    <m:r>
                      <m:rPr>
                        <m:nor/>
                      </m:rPr>
                      <a:rPr kumimoji="1" lang="zh-CN" altLang="en-US" sz="2400" b="1" i="0" dirty="0" smtClean="0"/>
                      <m:t> </m:t>
                    </m:r>
                    <m:r>
                      <m:rPr>
                        <m:nor/>
                      </m:rPr>
                      <a:rPr kumimoji="1" lang="en-US" altLang="zh-CN" sz="2400" b="1" i="0" dirty="0" smtClean="0"/>
                      <m:t>as</m:t>
                    </m:r>
                    <m:r>
                      <m:rPr>
                        <m:nor/>
                      </m:rPr>
                      <a:rPr kumimoji="1" lang="zh-CN" altLang="en-US" sz="2400" b="1" i="0" dirty="0" smtClean="0"/>
                      <m:t> </m:t>
                    </m:r>
                    <m:r>
                      <m:rPr>
                        <m:nor/>
                      </m:rPr>
                      <a:rPr kumimoji="1" lang="en-US" altLang="zh-CN" sz="2400" b="1" i="0" dirty="0" smtClean="0"/>
                      <m:t>the</m:t>
                    </m:r>
                    <m:r>
                      <m:rPr>
                        <m:nor/>
                      </m:rPr>
                      <a:rPr kumimoji="1" lang="zh-CN" altLang="en-US" sz="2400" b="1" i="0" dirty="0" smtClean="0"/>
                      <m:t> </m:t>
                    </m:r>
                    <m:r>
                      <m:rPr>
                        <m:nor/>
                      </m:rPr>
                      <a:rPr kumimoji="1" lang="en-US" altLang="zh-CN" sz="2400" b="1" i="0" dirty="0" smtClean="0">
                        <a:solidFill>
                          <a:srgbClr val="0070C0"/>
                        </a:solidFill>
                      </a:rPr>
                      <m:t>labeled</m:t>
                    </m:r>
                    <m:r>
                      <m:rPr>
                        <m:nor/>
                      </m:rPr>
                      <a:rPr kumimoji="1" lang="zh-CN" altLang="en-US" sz="2400" b="1" i="0" dirty="0" smtClean="0">
                        <a:solidFill>
                          <a:srgbClr val="0070C0"/>
                        </a:solidFill>
                      </a:rPr>
                      <m:t> </m:t>
                    </m:r>
                    <m:r>
                      <m:rPr>
                        <m:nor/>
                      </m:rPr>
                      <a:rPr kumimoji="1" lang="en-US" altLang="zh-CN" sz="2400" b="1" i="0" dirty="0" smtClean="0">
                        <a:solidFill>
                          <a:srgbClr val="0070C0"/>
                        </a:solidFill>
                      </a:rPr>
                      <m:t>data</m:t>
                    </m:r>
                    <m:r>
                      <m:rPr>
                        <m:nor/>
                      </m:rPr>
                      <a:rPr kumimoji="1" lang="en-US" altLang="zh-CN" sz="2400" b="1" i="0" dirty="0" smtClean="0"/>
                      <m:t>,</m:t>
                    </m:r>
                    <m:r>
                      <m:rPr>
                        <m:nor/>
                      </m:rPr>
                      <a:rPr kumimoji="1" lang="zh-CN" altLang="en-US" sz="2400" b="1" i="0" dirty="0" smtClean="0"/>
                      <m:t> </m:t>
                    </m:r>
                    <m:r>
                      <m:rPr>
                        <m:nor/>
                      </m:rPr>
                      <a:rPr kumimoji="1" lang="en-US" altLang="zh-CN" sz="2400" b="1" i="0" dirty="0" smtClean="0"/>
                      <m:t>and</m:t>
                    </m:r>
                    <m:r>
                      <m:rPr>
                        <m:nor/>
                      </m:rPr>
                      <a:rPr kumimoji="1" lang="zh-CN" altLang="en-US" sz="2400" b="1" i="0" dirty="0" smtClean="0"/>
                      <m:t> </m:t>
                    </m:r>
                    <m:r>
                      <m:rPr>
                        <m:nor/>
                      </m:rPr>
                      <a:rPr kumimoji="1" lang="en-US" altLang="zh-CN" sz="2400" b="1" i="0" dirty="0" smtClean="0"/>
                      <m:t>the</m:t>
                    </m:r>
                    <m:r>
                      <m:rPr>
                        <m:nor/>
                      </m:rPr>
                      <a:rPr kumimoji="1" lang="zh-CN" altLang="en-US" sz="2400" b="1" i="0" dirty="0" smtClean="0"/>
                      <m:t> </m:t>
                    </m:r>
                    <m:r>
                      <m:rPr>
                        <m:nor/>
                      </m:rPr>
                      <a:rPr kumimoji="1" lang="en-US" altLang="zh-CN" sz="2400" b="1" i="0" dirty="0" smtClean="0"/>
                      <m:t>rest</m:t>
                    </m:r>
                    <m:r>
                      <m:rPr>
                        <m:nor/>
                      </m:rPr>
                      <a:rPr kumimoji="1" lang="zh-CN" altLang="en-US" sz="2400" b="1" i="0" dirty="0" smtClean="0"/>
                      <m:t> </m:t>
                    </m:r>
                    <m:r>
                      <m:rPr>
                        <m:nor/>
                      </m:rPr>
                      <a:rPr kumimoji="1" lang="en-US" altLang="zh-CN" sz="2400" b="1" i="0" dirty="0" smtClean="0"/>
                      <m:t>3/4</m:t>
                    </m:r>
                    <m:r>
                      <m:rPr>
                        <m:nor/>
                      </m:rPr>
                      <a:rPr kumimoji="1" lang="zh-CN" altLang="en-US" sz="2400" b="1" i="0" dirty="0" smtClean="0"/>
                      <m:t> </m:t>
                    </m:r>
                    <m:r>
                      <m:rPr>
                        <m:nor/>
                      </m:rPr>
                      <a:rPr kumimoji="1" lang="en-US" altLang="zh-CN" sz="2400" b="1" i="0" dirty="0" smtClean="0"/>
                      <m:t>are</m:t>
                    </m:r>
                    <m:r>
                      <m:rPr>
                        <m:nor/>
                      </m:rPr>
                      <a:rPr kumimoji="1" lang="zh-CN" altLang="en-US" sz="2400" b="1" i="0" dirty="0" smtClean="0"/>
                      <m:t> </m:t>
                    </m:r>
                    <m:r>
                      <m:rPr>
                        <m:nor/>
                      </m:rPr>
                      <a:rPr kumimoji="1" lang="en-US" altLang="zh-CN" sz="2400" b="1" i="0" dirty="0" smtClean="0"/>
                      <m:t>used</m:t>
                    </m:r>
                    <m:r>
                      <m:rPr>
                        <m:nor/>
                      </m:rPr>
                      <a:rPr kumimoji="1" lang="zh-CN" altLang="en-US" sz="2400" b="1" i="0" dirty="0" smtClean="0"/>
                      <m:t> </m:t>
                    </m:r>
                    <m:r>
                      <m:rPr>
                        <m:nor/>
                      </m:rPr>
                      <a:rPr kumimoji="1" lang="en-US" altLang="zh-CN" sz="2400" b="1" i="0" dirty="0" smtClean="0"/>
                      <m:t>as</m:t>
                    </m:r>
                    <m:r>
                      <m:rPr>
                        <m:nor/>
                      </m:rPr>
                      <a:rPr kumimoji="1" lang="zh-CN" altLang="en-US" sz="2400" b="1" i="0" dirty="0" smtClean="0"/>
                      <m:t> </m:t>
                    </m:r>
                    <m:r>
                      <m:rPr>
                        <m:nor/>
                      </m:rPr>
                      <a:rPr kumimoji="1" lang="en-US" altLang="zh-CN" sz="2400" b="1" i="0" dirty="0" smtClean="0"/>
                      <m:t>the</m:t>
                    </m:r>
                    <m:r>
                      <m:rPr>
                        <m:nor/>
                      </m:rPr>
                      <a:rPr kumimoji="1" lang="zh-CN" altLang="en-US" sz="2400" b="1" i="0" dirty="0" smtClean="0"/>
                      <m:t> </m:t>
                    </m:r>
                    <m:r>
                      <m:rPr>
                        <m:nor/>
                      </m:rPr>
                      <a:rPr kumimoji="1" lang="en-US" altLang="zh-CN" sz="2400" b="1" i="0" dirty="0" smtClean="0">
                        <a:solidFill>
                          <a:srgbClr val="0070C0"/>
                        </a:solidFill>
                      </a:rPr>
                      <m:t>unlabeled</m:t>
                    </m:r>
                    <m:r>
                      <m:rPr>
                        <m:nor/>
                      </m:rPr>
                      <a:rPr kumimoji="1" lang="zh-CN" altLang="en-US" sz="2400" b="1" i="0" dirty="0" smtClean="0">
                        <a:solidFill>
                          <a:srgbClr val="0070C0"/>
                        </a:solidFill>
                      </a:rPr>
                      <m:t> </m:t>
                    </m:r>
                    <m:r>
                      <m:rPr>
                        <m:nor/>
                      </m:rPr>
                      <a:rPr kumimoji="1" lang="en-US" altLang="zh-CN" sz="2400" b="1" i="0" dirty="0" smtClean="0">
                        <a:solidFill>
                          <a:srgbClr val="0070C0"/>
                        </a:solidFill>
                      </a:rPr>
                      <m:t>data</m:t>
                    </m:r>
                    <m:r>
                      <m:rPr>
                        <m:nor/>
                      </m:rPr>
                      <a:rPr kumimoji="1" lang="en-US" altLang="zh-CN" sz="2400" b="1" i="0" dirty="0" smtClean="0"/>
                      <m:t>.</m:t>
                    </m:r>
                  </m:oMath>
                </a14:m>
                <a:endParaRPr kumimoji="1" lang="en-US" altLang="zh-CN" sz="2400" b="1"/>
              </a:p>
            </p:txBody>
          </p:sp>
        </mc:Choice>
        <mc:Fallback xmlns="">
          <p:sp>
            <p:nvSpPr>
              <p:cNvPr id="11" name="内容占位符 2">
                <a:extLst>
                  <a:ext uri="{FF2B5EF4-FFF2-40B4-BE49-F238E27FC236}">
                    <a16:creationId xmlns:a16="http://schemas.microsoft.com/office/drawing/2014/main" id="{11ADCD07-C8E3-4045-B833-EC1ECDA17946}"/>
                  </a:ext>
                </a:extLst>
              </p:cNvPr>
              <p:cNvSpPr txBox="1">
                <a:spLocks noRot="1" noChangeAspect="1" noMove="1" noResize="1" noEditPoints="1" noAdjustHandles="1" noChangeArrowheads="1" noChangeShapeType="1" noTextEdit="1"/>
              </p:cNvSpPr>
              <p:nvPr/>
            </p:nvSpPr>
            <p:spPr>
              <a:xfrm>
                <a:off x="8534400" y="3429000"/>
                <a:ext cx="3691189" cy="1872494"/>
              </a:xfrm>
              <a:prstGeom prst="rect">
                <a:avLst/>
              </a:prstGeom>
              <a:blipFill>
                <a:blip r:embed="rId4"/>
                <a:stretch>
                  <a:fillRect l="-2405" t="-337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296139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4E2701-8699-EE46-976B-E95F27AA7A9E}"/>
              </a:ext>
            </a:extLst>
          </p:cNvPr>
          <p:cNvSpPr>
            <a:spLocks noGrp="1"/>
          </p:cNvSpPr>
          <p:nvPr>
            <p:ph type="title"/>
          </p:nvPr>
        </p:nvSpPr>
        <p:spPr>
          <a:xfrm>
            <a:off x="364474" y="165253"/>
            <a:ext cx="10515600" cy="1325563"/>
          </a:xfrm>
        </p:spPr>
        <p:txBody>
          <a:bodyPr/>
          <a:lstStyle/>
          <a:p>
            <a:r>
              <a:rPr kumimoji="1" lang="en-US" altLang="zh-CN">
                <a:latin typeface="+mn-lt"/>
                <a:ea typeface="Microsoft YaHei" panose="020B0503020204020204" pitchFamily="34" charset="-122"/>
              </a:rPr>
              <a:t>Comparison</a:t>
            </a:r>
            <a:r>
              <a:rPr kumimoji="1" lang="zh-CN" altLang="en-US">
                <a:latin typeface="+mn-lt"/>
                <a:ea typeface="Microsoft YaHei" panose="020B0503020204020204" pitchFamily="34" charset="-122"/>
              </a:rPr>
              <a:t> </a:t>
            </a:r>
            <a:r>
              <a:rPr kumimoji="1" lang="en-US" altLang="zh-CN">
                <a:latin typeface="+mn-lt"/>
                <a:ea typeface="Microsoft YaHei" panose="020B0503020204020204" pitchFamily="34" charset="-122"/>
              </a:rPr>
              <a:t>with</a:t>
            </a:r>
            <a:r>
              <a:rPr kumimoji="1" lang="zh-CN" altLang="en-US">
                <a:latin typeface="+mn-lt"/>
                <a:ea typeface="Microsoft YaHei" panose="020B0503020204020204" pitchFamily="34" charset="-122"/>
              </a:rPr>
              <a:t> </a:t>
            </a:r>
            <a:r>
              <a:rPr kumimoji="1" lang="en-US" altLang="zh-CN">
                <a:latin typeface="+mn-lt"/>
                <a:ea typeface="Microsoft YaHei" panose="020B0503020204020204" pitchFamily="34" charset="-122"/>
              </a:rPr>
              <a:t>CPC</a:t>
            </a:r>
            <a:endParaRPr kumimoji="1" lang="zh-CN" altLang="en-US">
              <a:latin typeface="+mn-lt"/>
              <a:ea typeface="Microsoft YaHei" panose="020B0503020204020204" pitchFamily="34" charset="-122"/>
            </a:endParaRPr>
          </a:p>
        </p:txBody>
      </p:sp>
      <p:sp>
        <p:nvSpPr>
          <p:cNvPr id="5" name="内容占位符 2">
            <a:extLst>
              <a:ext uri="{FF2B5EF4-FFF2-40B4-BE49-F238E27FC236}">
                <a16:creationId xmlns:a16="http://schemas.microsoft.com/office/drawing/2014/main" id="{717E1944-4A5D-5B43-8C26-BF3A1A792105}"/>
              </a:ext>
            </a:extLst>
          </p:cNvPr>
          <p:cNvSpPr txBox="1">
            <a:spLocks/>
          </p:cNvSpPr>
          <p:nvPr/>
        </p:nvSpPr>
        <p:spPr>
          <a:xfrm>
            <a:off x="364474" y="149081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endParaRPr kumimoji="1" lang="en-US" altLang="zh-CN" sz="2000"/>
          </a:p>
        </p:txBody>
      </p:sp>
      <p:sp>
        <p:nvSpPr>
          <p:cNvPr id="3" name="内容占位符 2">
            <a:extLst>
              <a:ext uri="{FF2B5EF4-FFF2-40B4-BE49-F238E27FC236}">
                <a16:creationId xmlns:a16="http://schemas.microsoft.com/office/drawing/2014/main" id="{7F78F36F-3443-4F92-8762-73A736ACB2E5}"/>
              </a:ext>
            </a:extLst>
          </p:cNvPr>
          <p:cNvSpPr txBox="1">
            <a:spLocks/>
          </p:cNvSpPr>
          <p:nvPr/>
        </p:nvSpPr>
        <p:spPr>
          <a:xfrm>
            <a:off x="516874" y="164321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kumimoji="1" lang="en-US" altLang="zh-CN" sz="2000"/>
          </a:p>
        </p:txBody>
      </p:sp>
      <p:sp>
        <p:nvSpPr>
          <p:cNvPr id="13" name="内容占位符 2">
            <a:extLst>
              <a:ext uri="{FF2B5EF4-FFF2-40B4-BE49-F238E27FC236}">
                <a16:creationId xmlns:a16="http://schemas.microsoft.com/office/drawing/2014/main" id="{CF3DB60D-E437-4B41-B16B-4EF1B20995C7}"/>
              </a:ext>
            </a:extLst>
          </p:cNvPr>
          <p:cNvSpPr>
            <a:spLocks noGrp="1"/>
          </p:cNvSpPr>
          <p:nvPr>
            <p:ph idx="1"/>
          </p:nvPr>
        </p:nvSpPr>
        <p:spPr>
          <a:xfrm>
            <a:off x="662700" y="6310299"/>
            <a:ext cx="11394621" cy="484728"/>
          </a:xfrm>
        </p:spPr>
        <p:txBody>
          <a:bodyPr>
            <a:normAutofit/>
          </a:bodyPr>
          <a:lstStyle/>
          <a:p>
            <a:pPr marL="0" indent="0">
              <a:lnSpc>
                <a:spcPct val="100000"/>
              </a:lnSpc>
              <a:buNone/>
            </a:pPr>
            <a:endParaRPr kumimoji="1" lang="en-US" altLang="zh-CN" sz="1400"/>
          </a:p>
          <a:p>
            <a:pPr marL="0" indent="0">
              <a:lnSpc>
                <a:spcPct val="100000"/>
              </a:lnSpc>
              <a:buNone/>
            </a:pPr>
            <a:endParaRPr kumimoji="1" lang="en-US" altLang="zh-CN" sz="1400"/>
          </a:p>
        </p:txBody>
      </p:sp>
      <p:sp>
        <p:nvSpPr>
          <p:cNvPr id="8" name="灯片编号占位符 7">
            <a:extLst>
              <a:ext uri="{FF2B5EF4-FFF2-40B4-BE49-F238E27FC236}">
                <a16:creationId xmlns:a16="http://schemas.microsoft.com/office/drawing/2014/main" id="{071549C6-E954-4ED8-8640-317D32A2E980}"/>
              </a:ext>
            </a:extLst>
          </p:cNvPr>
          <p:cNvSpPr>
            <a:spLocks noGrp="1"/>
          </p:cNvSpPr>
          <p:nvPr>
            <p:ph type="sldNum" sz="quarter" idx="12"/>
          </p:nvPr>
        </p:nvSpPr>
        <p:spPr/>
        <p:txBody>
          <a:bodyPr/>
          <a:lstStyle/>
          <a:p>
            <a:fld id="{D7C1FA50-C14B-F249-B763-D04C5E82F96B}" type="slidenum">
              <a:rPr kumimoji="1" lang="zh-CN" altLang="en-US" smtClean="0"/>
              <a:t>12</a:t>
            </a:fld>
            <a:endParaRPr kumimoji="1" lang="zh-CN" altLang="en-US"/>
          </a:p>
        </p:txBody>
      </p:sp>
      <p:sp>
        <p:nvSpPr>
          <p:cNvPr id="10" name="内容占位符 2">
            <a:extLst>
              <a:ext uri="{FF2B5EF4-FFF2-40B4-BE49-F238E27FC236}">
                <a16:creationId xmlns:a16="http://schemas.microsoft.com/office/drawing/2014/main" id="{CBE2F45C-A8CC-EB4E-97B2-BD96AB6A7229}"/>
              </a:ext>
            </a:extLst>
          </p:cNvPr>
          <p:cNvSpPr txBox="1">
            <a:spLocks/>
          </p:cNvSpPr>
          <p:nvPr/>
        </p:nvSpPr>
        <p:spPr>
          <a:xfrm>
            <a:off x="669274" y="135427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pPr>
            <a:endParaRPr kumimoji="1" lang="en-US" altLang="zh-CN" sz="2000">
              <a:solidFill>
                <a:srgbClr val="0070C0"/>
              </a:solidFill>
            </a:endParaRPr>
          </a:p>
          <a:p>
            <a:pPr lvl="1">
              <a:lnSpc>
                <a:spcPct val="100000"/>
              </a:lnSpc>
            </a:pPr>
            <a:endParaRPr kumimoji="1" lang="zh-CN" altLang="en-US" sz="2000"/>
          </a:p>
        </p:txBody>
      </p:sp>
      <mc:AlternateContent xmlns:mc="http://schemas.openxmlformats.org/markup-compatibility/2006" xmlns:a14="http://schemas.microsoft.com/office/drawing/2010/main">
        <mc:Choice Requires="a14">
          <p:sp>
            <p:nvSpPr>
              <p:cNvPr id="11" name="内容占位符 2">
                <a:extLst>
                  <a:ext uri="{FF2B5EF4-FFF2-40B4-BE49-F238E27FC236}">
                    <a16:creationId xmlns:a16="http://schemas.microsoft.com/office/drawing/2014/main" id="{11ADCD07-C8E3-4045-B833-EC1ECDA17946}"/>
                  </a:ext>
                </a:extLst>
              </p:cNvPr>
              <p:cNvSpPr txBox="1">
                <a:spLocks/>
              </p:cNvSpPr>
              <p:nvPr/>
            </p:nvSpPr>
            <p:spPr>
              <a:xfrm>
                <a:off x="8471973" y="2933650"/>
                <a:ext cx="3691189" cy="18724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14:m>
                  <m:oMath xmlns:m="http://schemas.openxmlformats.org/officeDocument/2006/math">
                    <m:r>
                      <m:rPr>
                        <m:nor/>
                      </m:rPr>
                      <a:rPr kumimoji="1" lang="en-US" altLang="zh-CN" sz="2400" b="1" i="0" dirty="0" smtClean="0">
                        <a:solidFill>
                          <a:srgbClr val="0070C0"/>
                        </a:solidFill>
                      </a:rPr>
                      <m:t>1/8</m:t>
                    </m:r>
                    <m:r>
                      <m:rPr>
                        <m:nor/>
                      </m:rPr>
                      <a:rPr kumimoji="1" lang="en-US" altLang="zh-CN" sz="2400" b="1" dirty="0" smtClean="0"/>
                      <m:t>:</m:t>
                    </m:r>
                    <m:r>
                      <m:rPr>
                        <m:nor/>
                      </m:rPr>
                      <a:rPr kumimoji="1" lang="zh-CN" altLang="en-US" sz="2400" b="1" i="0" dirty="0" smtClean="0"/>
                      <m:t> </m:t>
                    </m:r>
                    <m:r>
                      <m:rPr>
                        <m:nor/>
                      </m:rPr>
                      <a:rPr kumimoji="1" lang="en-US" altLang="zh-CN" sz="2400" b="1" i="0" dirty="0" smtClean="0"/>
                      <m:t>1/8</m:t>
                    </m:r>
                    <m:r>
                      <m:rPr>
                        <m:nor/>
                      </m:rPr>
                      <a:rPr kumimoji="1" lang="zh-CN" altLang="en-US" sz="2400" b="1" i="0" dirty="0" smtClean="0"/>
                      <m:t> </m:t>
                    </m:r>
                    <m:r>
                      <m:rPr>
                        <m:nor/>
                      </m:rPr>
                      <a:rPr kumimoji="1" lang="en-US" altLang="zh-CN" sz="2400" b="1" i="0" dirty="0" smtClean="0"/>
                      <m:t>of</m:t>
                    </m:r>
                    <m:r>
                      <m:rPr>
                        <m:nor/>
                      </m:rPr>
                      <a:rPr kumimoji="1" lang="zh-CN" altLang="en-US" sz="2400" b="1" i="0" dirty="0" smtClean="0"/>
                      <m:t> </m:t>
                    </m:r>
                    <m:r>
                      <m:rPr>
                        <m:nor/>
                      </m:rPr>
                      <a:rPr kumimoji="1" lang="en-US" altLang="zh-CN" sz="2400" b="1" i="0" dirty="0" smtClean="0"/>
                      <m:t>the</m:t>
                    </m:r>
                    <m:r>
                      <m:rPr>
                        <m:nor/>
                      </m:rPr>
                      <a:rPr kumimoji="1" lang="zh-CN" altLang="en-US" sz="2400" b="1" i="0" dirty="0" smtClean="0"/>
                      <m:t> </m:t>
                    </m:r>
                    <m:r>
                      <m:rPr>
                        <m:nor/>
                      </m:rPr>
                      <a:rPr kumimoji="1" lang="en-US" altLang="zh-CN" sz="2400" b="1" i="0" dirty="0" smtClean="0"/>
                      <m:t>training</m:t>
                    </m:r>
                    <m:r>
                      <m:rPr>
                        <m:nor/>
                      </m:rPr>
                      <a:rPr kumimoji="1" lang="zh-CN" altLang="en-US" sz="2400" b="1" i="0" dirty="0" smtClean="0"/>
                      <m:t> </m:t>
                    </m:r>
                    <m:r>
                      <m:rPr>
                        <m:nor/>
                      </m:rPr>
                      <a:rPr kumimoji="1" lang="en-US" altLang="zh-CN" sz="2400" b="1" i="0" dirty="0" smtClean="0"/>
                      <m:t>set</m:t>
                    </m:r>
                    <m:r>
                      <m:rPr>
                        <m:nor/>
                      </m:rPr>
                      <a:rPr kumimoji="1" lang="zh-CN" altLang="en-US" sz="2400" b="1" i="0" dirty="0" smtClean="0"/>
                      <m:t> </m:t>
                    </m:r>
                    <m:r>
                      <m:rPr>
                        <m:nor/>
                      </m:rPr>
                      <a:rPr kumimoji="1" lang="en-US" altLang="zh-CN" sz="2400" b="1" i="0" dirty="0" smtClean="0"/>
                      <m:t>are</m:t>
                    </m:r>
                    <m:r>
                      <m:rPr>
                        <m:nor/>
                      </m:rPr>
                      <a:rPr kumimoji="1" lang="zh-CN" altLang="en-US" sz="2400" b="1" i="0" dirty="0" smtClean="0"/>
                      <m:t> </m:t>
                    </m:r>
                    <m:r>
                      <m:rPr>
                        <m:nor/>
                      </m:rPr>
                      <a:rPr kumimoji="1" lang="en-US" altLang="zh-CN" sz="2400" b="1" i="0" dirty="0" smtClean="0"/>
                      <m:t>viewed</m:t>
                    </m:r>
                    <m:r>
                      <m:rPr>
                        <m:nor/>
                      </m:rPr>
                      <a:rPr kumimoji="1" lang="zh-CN" altLang="en-US" sz="2400" b="1" i="0" dirty="0" smtClean="0"/>
                      <m:t> </m:t>
                    </m:r>
                    <m:r>
                      <m:rPr>
                        <m:nor/>
                      </m:rPr>
                      <a:rPr kumimoji="1" lang="en-US" altLang="zh-CN" sz="2400" b="1" i="0" dirty="0" smtClean="0"/>
                      <m:t>as</m:t>
                    </m:r>
                    <m:r>
                      <m:rPr>
                        <m:nor/>
                      </m:rPr>
                      <a:rPr kumimoji="1" lang="zh-CN" altLang="en-US" sz="2400" b="1" i="0" dirty="0" smtClean="0"/>
                      <m:t> </m:t>
                    </m:r>
                    <m:r>
                      <m:rPr>
                        <m:nor/>
                      </m:rPr>
                      <a:rPr kumimoji="1" lang="en-US" altLang="zh-CN" sz="2400" b="1" i="0" dirty="0" smtClean="0"/>
                      <m:t>the</m:t>
                    </m:r>
                    <m:r>
                      <m:rPr>
                        <m:nor/>
                      </m:rPr>
                      <a:rPr kumimoji="1" lang="zh-CN" altLang="en-US" sz="2400" b="1" i="0" dirty="0" smtClean="0"/>
                      <m:t> </m:t>
                    </m:r>
                    <m:r>
                      <m:rPr>
                        <m:nor/>
                      </m:rPr>
                      <a:rPr kumimoji="1" lang="en-US" altLang="zh-CN" sz="2400" b="1" i="0" dirty="0" smtClean="0">
                        <a:solidFill>
                          <a:srgbClr val="0070C0"/>
                        </a:solidFill>
                      </a:rPr>
                      <m:t>labeled</m:t>
                    </m:r>
                    <m:r>
                      <m:rPr>
                        <m:nor/>
                      </m:rPr>
                      <a:rPr kumimoji="1" lang="zh-CN" altLang="en-US" sz="2400" b="1" i="0" dirty="0" smtClean="0">
                        <a:solidFill>
                          <a:srgbClr val="0070C0"/>
                        </a:solidFill>
                      </a:rPr>
                      <m:t> </m:t>
                    </m:r>
                    <m:r>
                      <m:rPr>
                        <m:nor/>
                      </m:rPr>
                      <a:rPr kumimoji="1" lang="en-US" altLang="zh-CN" sz="2400" b="1" i="0" dirty="0" smtClean="0">
                        <a:solidFill>
                          <a:srgbClr val="0070C0"/>
                        </a:solidFill>
                      </a:rPr>
                      <m:t>data</m:t>
                    </m:r>
                    <m:r>
                      <m:rPr>
                        <m:nor/>
                      </m:rPr>
                      <a:rPr kumimoji="1" lang="en-US" altLang="zh-CN" sz="2400" b="1" i="0" dirty="0" smtClean="0"/>
                      <m:t>,</m:t>
                    </m:r>
                    <m:r>
                      <m:rPr>
                        <m:nor/>
                      </m:rPr>
                      <a:rPr kumimoji="1" lang="zh-CN" altLang="en-US" sz="2400" b="1" i="0" dirty="0" smtClean="0"/>
                      <m:t> </m:t>
                    </m:r>
                    <m:r>
                      <m:rPr>
                        <m:nor/>
                      </m:rPr>
                      <a:rPr kumimoji="1" lang="en-US" altLang="zh-CN" sz="2400" b="1" i="0" dirty="0" smtClean="0"/>
                      <m:t>and</m:t>
                    </m:r>
                    <m:r>
                      <m:rPr>
                        <m:nor/>
                      </m:rPr>
                      <a:rPr kumimoji="1" lang="zh-CN" altLang="en-US" sz="2400" b="1" i="0" dirty="0" smtClean="0"/>
                      <m:t> </m:t>
                    </m:r>
                    <m:r>
                      <m:rPr>
                        <m:nor/>
                      </m:rPr>
                      <a:rPr kumimoji="1" lang="en-US" altLang="zh-CN" sz="2400" b="1" i="0" dirty="0" smtClean="0"/>
                      <m:t>the</m:t>
                    </m:r>
                    <m:r>
                      <m:rPr>
                        <m:nor/>
                      </m:rPr>
                      <a:rPr kumimoji="1" lang="zh-CN" altLang="en-US" sz="2400" b="1" i="0" dirty="0" smtClean="0"/>
                      <m:t> </m:t>
                    </m:r>
                    <m:r>
                      <m:rPr>
                        <m:nor/>
                      </m:rPr>
                      <a:rPr kumimoji="1" lang="en-US" altLang="zh-CN" sz="2400" b="1" i="0" dirty="0" smtClean="0"/>
                      <m:t>rest</m:t>
                    </m:r>
                    <m:r>
                      <m:rPr>
                        <m:nor/>
                      </m:rPr>
                      <a:rPr kumimoji="1" lang="zh-CN" altLang="en-US" sz="2400" b="1" i="0" dirty="0" smtClean="0"/>
                      <m:t> </m:t>
                    </m:r>
                    <m:r>
                      <m:rPr>
                        <m:nor/>
                      </m:rPr>
                      <a:rPr kumimoji="1" lang="en-US" altLang="zh-CN" sz="2400" b="1" i="0" dirty="0" smtClean="0"/>
                      <m:t>7/8</m:t>
                    </m:r>
                    <m:r>
                      <m:rPr>
                        <m:nor/>
                      </m:rPr>
                      <a:rPr kumimoji="1" lang="zh-CN" altLang="en-US" sz="2400" b="1" i="0" dirty="0" smtClean="0"/>
                      <m:t> </m:t>
                    </m:r>
                    <m:r>
                      <m:rPr>
                        <m:nor/>
                      </m:rPr>
                      <a:rPr kumimoji="1" lang="en-US" altLang="zh-CN" sz="2400" b="1" i="0" dirty="0" smtClean="0"/>
                      <m:t>are</m:t>
                    </m:r>
                    <m:r>
                      <m:rPr>
                        <m:nor/>
                      </m:rPr>
                      <a:rPr kumimoji="1" lang="zh-CN" altLang="en-US" sz="2400" b="1" i="0" dirty="0" smtClean="0"/>
                      <m:t> </m:t>
                    </m:r>
                    <m:r>
                      <m:rPr>
                        <m:nor/>
                      </m:rPr>
                      <a:rPr kumimoji="1" lang="en-US" altLang="zh-CN" sz="2400" b="1" i="0" dirty="0" smtClean="0"/>
                      <m:t>used</m:t>
                    </m:r>
                    <m:r>
                      <m:rPr>
                        <m:nor/>
                      </m:rPr>
                      <a:rPr kumimoji="1" lang="zh-CN" altLang="en-US" sz="2400" b="1" i="0" dirty="0" smtClean="0"/>
                      <m:t> </m:t>
                    </m:r>
                    <m:r>
                      <m:rPr>
                        <m:nor/>
                      </m:rPr>
                      <a:rPr kumimoji="1" lang="en-US" altLang="zh-CN" sz="2400" b="1" i="0" dirty="0" smtClean="0"/>
                      <m:t>as</m:t>
                    </m:r>
                    <m:r>
                      <m:rPr>
                        <m:nor/>
                      </m:rPr>
                      <a:rPr kumimoji="1" lang="zh-CN" altLang="en-US" sz="2400" b="1" i="0" dirty="0" smtClean="0"/>
                      <m:t> </m:t>
                    </m:r>
                    <m:r>
                      <m:rPr>
                        <m:nor/>
                      </m:rPr>
                      <a:rPr kumimoji="1" lang="en-US" altLang="zh-CN" sz="2400" b="1" i="0" dirty="0" smtClean="0"/>
                      <m:t>the</m:t>
                    </m:r>
                    <m:r>
                      <m:rPr>
                        <m:nor/>
                      </m:rPr>
                      <a:rPr kumimoji="1" lang="zh-CN" altLang="en-US" sz="2400" b="1" i="0" dirty="0" smtClean="0"/>
                      <m:t> </m:t>
                    </m:r>
                    <m:r>
                      <m:rPr>
                        <m:nor/>
                      </m:rPr>
                      <a:rPr kumimoji="1" lang="en-US" altLang="zh-CN" sz="2400" b="1" i="0" dirty="0" smtClean="0">
                        <a:solidFill>
                          <a:srgbClr val="0070C0"/>
                        </a:solidFill>
                      </a:rPr>
                      <m:t>unlabeled</m:t>
                    </m:r>
                    <m:r>
                      <m:rPr>
                        <m:nor/>
                      </m:rPr>
                      <a:rPr kumimoji="1" lang="zh-CN" altLang="en-US" sz="2400" b="1" i="0" dirty="0" smtClean="0">
                        <a:solidFill>
                          <a:srgbClr val="0070C0"/>
                        </a:solidFill>
                      </a:rPr>
                      <m:t> </m:t>
                    </m:r>
                    <m:r>
                      <m:rPr>
                        <m:nor/>
                      </m:rPr>
                      <a:rPr kumimoji="1" lang="en-US" altLang="zh-CN" sz="2400" b="1" i="0" dirty="0" smtClean="0">
                        <a:solidFill>
                          <a:srgbClr val="0070C0"/>
                        </a:solidFill>
                      </a:rPr>
                      <m:t>data</m:t>
                    </m:r>
                    <m:r>
                      <m:rPr>
                        <m:nor/>
                      </m:rPr>
                      <a:rPr kumimoji="1" lang="en-US" altLang="zh-CN" sz="2400" b="1" i="0" dirty="0" smtClean="0"/>
                      <m:t>.</m:t>
                    </m:r>
                  </m:oMath>
                </a14:m>
                <a:endParaRPr kumimoji="1" lang="en-US" altLang="zh-CN" sz="2400" b="1"/>
              </a:p>
            </p:txBody>
          </p:sp>
        </mc:Choice>
        <mc:Fallback xmlns="">
          <p:sp>
            <p:nvSpPr>
              <p:cNvPr id="11" name="内容占位符 2">
                <a:extLst>
                  <a:ext uri="{FF2B5EF4-FFF2-40B4-BE49-F238E27FC236}">
                    <a16:creationId xmlns:a16="http://schemas.microsoft.com/office/drawing/2014/main" id="{11ADCD07-C8E3-4045-B833-EC1ECDA17946}"/>
                  </a:ext>
                </a:extLst>
              </p:cNvPr>
              <p:cNvSpPr txBox="1">
                <a:spLocks noRot="1" noChangeAspect="1" noMove="1" noResize="1" noEditPoints="1" noAdjustHandles="1" noChangeArrowheads="1" noChangeShapeType="1" noTextEdit="1"/>
              </p:cNvSpPr>
              <p:nvPr/>
            </p:nvSpPr>
            <p:spPr>
              <a:xfrm>
                <a:off x="8471973" y="2933650"/>
                <a:ext cx="3691189" cy="1872494"/>
              </a:xfrm>
              <a:prstGeom prst="rect">
                <a:avLst/>
              </a:prstGeom>
              <a:blipFill>
                <a:blip r:embed="rId3"/>
                <a:stretch>
                  <a:fillRect l="-2055" t="-3378"/>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C49E28DF-7559-4A48-B8E0-6B138B1D9F13}"/>
              </a:ext>
            </a:extLst>
          </p:cNvPr>
          <p:cNvPicPr>
            <a:picLocks noChangeAspect="1"/>
          </p:cNvPicPr>
          <p:nvPr/>
        </p:nvPicPr>
        <p:blipFill>
          <a:blip r:embed="rId4"/>
          <a:stretch>
            <a:fillRect/>
          </a:stretch>
        </p:blipFill>
        <p:spPr>
          <a:xfrm>
            <a:off x="709410" y="1675257"/>
            <a:ext cx="7210907" cy="4482642"/>
          </a:xfrm>
          <a:prstGeom prst="rect">
            <a:avLst/>
          </a:prstGeom>
        </p:spPr>
      </p:pic>
    </p:spTree>
    <p:extLst>
      <p:ext uri="{BB962C8B-B14F-4D97-AF65-F5344CB8AC3E}">
        <p14:creationId xmlns:p14="http://schemas.microsoft.com/office/powerpoint/2010/main" val="2710960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4E2701-8699-EE46-976B-E95F27AA7A9E}"/>
              </a:ext>
            </a:extLst>
          </p:cNvPr>
          <p:cNvSpPr>
            <a:spLocks noGrp="1"/>
          </p:cNvSpPr>
          <p:nvPr>
            <p:ph type="title"/>
          </p:nvPr>
        </p:nvSpPr>
        <p:spPr>
          <a:xfrm>
            <a:off x="364474" y="165253"/>
            <a:ext cx="10515600" cy="1325563"/>
          </a:xfrm>
        </p:spPr>
        <p:txBody>
          <a:bodyPr/>
          <a:lstStyle/>
          <a:p>
            <a:r>
              <a:rPr kumimoji="1" lang="en-US" altLang="zh-CN">
                <a:latin typeface="+mn-lt"/>
                <a:ea typeface="Microsoft YaHei" panose="020B0503020204020204" pitchFamily="34" charset="-122"/>
              </a:rPr>
              <a:t>Qualitative</a:t>
            </a:r>
            <a:r>
              <a:rPr kumimoji="1" lang="zh-CN" altLang="en-US">
                <a:latin typeface="+mn-lt"/>
                <a:ea typeface="Microsoft YaHei" panose="020B0503020204020204" pitchFamily="34" charset="-122"/>
              </a:rPr>
              <a:t> </a:t>
            </a:r>
            <a:r>
              <a:rPr kumimoji="1" lang="en-US" altLang="zh-CN">
                <a:latin typeface="+mn-lt"/>
                <a:ea typeface="Microsoft YaHei" panose="020B0503020204020204" pitchFamily="34" charset="-122"/>
              </a:rPr>
              <a:t>Results</a:t>
            </a:r>
            <a:endParaRPr kumimoji="1" lang="zh-CN" altLang="en-US">
              <a:latin typeface="+mn-lt"/>
              <a:ea typeface="Microsoft YaHei" panose="020B0503020204020204" pitchFamily="34" charset="-122"/>
            </a:endParaRPr>
          </a:p>
        </p:txBody>
      </p:sp>
      <p:sp>
        <p:nvSpPr>
          <p:cNvPr id="5" name="内容占位符 2">
            <a:extLst>
              <a:ext uri="{FF2B5EF4-FFF2-40B4-BE49-F238E27FC236}">
                <a16:creationId xmlns:a16="http://schemas.microsoft.com/office/drawing/2014/main" id="{717E1944-4A5D-5B43-8C26-BF3A1A792105}"/>
              </a:ext>
            </a:extLst>
          </p:cNvPr>
          <p:cNvSpPr txBox="1">
            <a:spLocks/>
          </p:cNvSpPr>
          <p:nvPr/>
        </p:nvSpPr>
        <p:spPr>
          <a:xfrm>
            <a:off x="364474" y="149081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endParaRPr kumimoji="1" lang="en-US" altLang="zh-CN" sz="2000"/>
          </a:p>
        </p:txBody>
      </p:sp>
      <p:sp>
        <p:nvSpPr>
          <p:cNvPr id="3" name="内容占位符 2">
            <a:extLst>
              <a:ext uri="{FF2B5EF4-FFF2-40B4-BE49-F238E27FC236}">
                <a16:creationId xmlns:a16="http://schemas.microsoft.com/office/drawing/2014/main" id="{7F78F36F-3443-4F92-8762-73A736ACB2E5}"/>
              </a:ext>
            </a:extLst>
          </p:cNvPr>
          <p:cNvSpPr txBox="1">
            <a:spLocks/>
          </p:cNvSpPr>
          <p:nvPr/>
        </p:nvSpPr>
        <p:spPr>
          <a:xfrm>
            <a:off x="516874" y="164321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kumimoji="1" lang="en-US" altLang="zh-CN" sz="2000"/>
          </a:p>
        </p:txBody>
      </p:sp>
      <p:sp>
        <p:nvSpPr>
          <p:cNvPr id="13" name="内容占位符 2">
            <a:extLst>
              <a:ext uri="{FF2B5EF4-FFF2-40B4-BE49-F238E27FC236}">
                <a16:creationId xmlns:a16="http://schemas.microsoft.com/office/drawing/2014/main" id="{CF3DB60D-E437-4B41-B16B-4EF1B20995C7}"/>
              </a:ext>
            </a:extLst>
          </p:cNvPr>
          <p:cNvSpPr>
            <a:spLocks noGrp="1"/>
          </p:cNvSpPr>
          <p:nvPr>
            <p:ph idx="1"/>
          </p:nvPr>
        </p:nvSpPr>
        <p:spPr>
          <a:xfrm>
            <a:off x="2747684" y="6369496"/>
            <a:ext cx="1092077" cy="365125"/>
          </a:xfrm>
        </p:spPr>
        <p:txBody>
          <a:bodyPr>
            <a:normAutofit lnSpcReduction="10000"/>
          </a:bodyPr>
          <a:lstStyle/>
          <a:p>
            <a:pPr marL="0" indent="0">
              <a:buNone/>
            </a:pPr>
            <a:r>
              <a:rPr lang="en" altLang="zh-CN" sz="2000" b="1"/>
              <a:t>input</a:t>
            </a:r>
            <a:endParaRPr kumimoji="1" lang="en-US" altLang="zh-CN" sz="1600" b="1">
              <a:solidFill>
                <a:srgbClr val="0070C0"/>
              </a:solidFill>
            </a:endParaRPr>
          </a:p>
        </p:txBody>
      </p:sp>
      <p:sp>
        <p:nvSpPr>
          <p:cNvPr id="8" name="灯片编号占位符 7">
            <a:extLst>
              <a:ext uri="{FF2B5EF4-FFF2-40B4-BE49-F238E27FC236}">
                <a16:creationId xmlns:a16="http://schemas.microsoft.com/office/drawing/2014/main" id="{071549C6-E954-4ED8-8640-317D32A2E980}"/>
              </a:ext>
            </a:extLst>
          </p:cNvPr>
          <p:cNvSpPr>
            <a:spLocks noGrp="1"/>
          </p:cNvSpPr>
          <p:nvPr>
            <p:ph type="sldNum" sz="quarter" idx="12"/>
          </p:nvPr>
        </p:nvSpPr>
        <p:spPr/>
        <p:txBody>
          <a:bodyPr/>
          <a:lstStyle/>
          <a:p>
            <a:fld id="{D7C1FA50-C14B-F249-B763-D04C5E82F96B}" type="slidenum">
              <a:rPr kumimoji="1" lang="zh-CN" altLang="en-US" smtClean="0"/>
              <a:t>13</a:t>
            </a:fld>
            <a:endParaRPr kumimoji="1" lang="zh-CN" altLang="en-US"/>
          </a:p>
        </p:txBody>
      </p:sp>
      <p:sp>
        <p:nvSpPr>
          <p:cNvPr id="10" name="内容占位符 2">
            <a:extLst>
              <a:ext uri="{FF2B5EF4-FFF2-40B4-BE49-F238E27FC236}">
                <a16:creationId xmlns:a16="http://schemas.microsoft.com/office/drawing/2014/main" id="{CBE2F45C-A8CC-EB4E-97B2-BD96AB6A7229}"/>
              </a:ext>
            </a:extLst>
          </p:cNvPr>
          <p:cNvSpPr txBox="1">
            <a:spLocks/>
          </p:cNvSpPr>
          <p:nvPr/>
        </p:nvSpPr>
        <p:spPr>
          <a:xfrm>
            <a:off x="669274" y="1219954"/>
            <a:ext cx="10515600" cy="4847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a:t>PASCAL</a:t>
            </a:r>
            <a:r>
              <a:rPr lang="zh-CN" altLang="en-US" sz="2400"/>
              <a:t> </a:t>
            </a:r>
            <a:r>
              <a:rPr lang="en-US" altLang="zh-CN" sz="2400"/>
              <a:t>VOC,</a:t>
            </a:r>
            <a:r>
              <a:rPr lang="zh-CN" altLang="en-US" sz="2400"/>
              <a:t> </a:t>
            </a:r>
            <a:r>
              <a:rPr lang="en-US" altLang="zh-CN" sz="2400"/>
              <a:t>labeled</a:t>
            </a:r>
            <a:r>
              <a:rPr lang="zh-CN" altLang="en-US" sz="2400"/>
              <a:t> </a:t>
            </a:r>
            <a:r>
              <a:rPr lang="en-US" altLang="zh-CN" sz="2400"/>
              <a:t>ratio</a:t>
            </a:r>
            <a:r>
              <a:rPr lang="zh-CN" altLang="en-US" sz="2400"/>
              <a:t> </a:t>
            </a:r>
            <a:r>
              <a:rPr lang="en-US" altLang="zh-CN" sz="2400"/>
              <a:t>=</a:t>
            </a:r>
            <a:r>
              <a:rPr lang="zh-CN" altLang="en-US" sz="2400"/>
              <a:t> </a:t>
            </a:r>
            <a:r>
              <a:rPr lang="en-US" altLang="zh-CN" sz="2400"/>
              <a:t>1/8</a:t>
            </a:r>
            <a:endParaRPr lang="en" altLang="zh-CN" sz="2400"/>
          </a:p>
          <a:p>
            <a:pPr lvl="1">
              <a:lnSpc>
                <a:spcPct val="100000"/>
              </a:lnSpc>
            </a:pPr>
            <a:endParaRPr kumimoji="1" lang="zh-CN" altLang="en-US" sz="2000"/>
          </a:p>
        </p:txBody>
      </p:sp>
      <p:pic>
        <p:nvPicPr>
          <p:cNvPr id="6" name="图片 5">
            <a:extLst>
              <a:ext uri="{FF2B5EF4-FFF2-40B4-BE49-F238E27FC236}">
                <a16:creationId xmlns:a16="http://schemas.microsoft.com/office/drawing/2014/main" id="{B81F751A-6B50-48DA-AFE9-D2CB96582EE2}"/>
              </a:ext>
            </a:extLst>
          </p:cNvPr>
          <p:cNvPicPr>
            <a:picLocks noChangeAspect="1"/>
          </p:cNvPicPr>
          <p:nvPr/>
        </p:nvPicPr>
        <p:blipFill>
          <a:blip r:embed="rId3"/>
          <a:stretch>
            <a:fillRect/>
          </a:stretch>
        </p:blipFill>
        <p:spPr>
          <a:xfrm>
            <a:off x="2208687" y="1761678"/>
            <a:ext cx="7773513" cy="4553057"/>
          </a:xfrm>
          <a:prstGeom prst="rect">
            <a:avLst/>
          </a:prstGeom>
        </p:spPr>
      </p:pic>
      <p:sp>
        <p:nvSpPr>
          <p:cNvPr id="11" name="内容占位符 2">
            <a:extLst>
              <a:ext uri="{FF2B5EF4-FFF2-40B4-BE49-F238E27FC236}">
                <a16:creationId xmlns:a16="http://schemas.microsoft.com/office/drawing/2014/main" id="{530EF54E-9B0F-42E7-BF9D-292FB31163F7}"/>
              </a:ext>
            </a:extLst>
          </p:cNvPr>
          <p:cNvSpPr txBox="1">
            <a:spLocks/>
          </p:cNvSpPr>
          <p:nvPr/>
        </p:nvSpPr>
        <p:spPr>
          <a:xfrm>
            <a:off x="6085418" y="6333405"/>
            <a:ext cx="2187945" cy="3651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 altLang="zh-CN" sz="2000" b="1"/>
              <a:t>supervised only</a:t>
            </a:r>
            <a:endParaRPr kumimoji="1" lang="en-US" altLang="zh-CN" sz="2000" b="1">
              <a:solidFill>
                <a:srgbClr val="0070C0"/>
              </a:solidFill>
            </a:endParaRPr>
          </a:p>
        </p:txBody>
      </p:sp>
      <p:sp>
        <p:nvSpPr>
          <p:cNvPr id="12" name="内容占位符 2">
            <a:extLst>
              <a:ext uri="{FF2B5EF4-FFF2-40B4-BE49-F238E27FC236}">
                <a16:creationId xmlns:a16="http://schemas.microsoft.com/office/drawing/2014/main" id="{9BA4D829-CCEB-46E8-B3B8-659D4B8726AE}"/>
              </a:ext>
            </a:extLst>
          </p:cNvPr>
          <p:cNvSpPr txBox="1">
            <a:spLocks/>
          </p:cNvSpPr>
          <p:nvPr/>
        </p:nvSpPr>
        <p:spPr>
          <a:xfrm>
            <a:off x="4309719" y="6333405"/>
            <a:ext cx="1775699" cy="4198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 altLang="zh-CN" sz="2000" b="1"/>
              <a:t>ground truth</a:t>
            </a:r>
            <a:endParaRPr kumimoji="1" lang="en-US" altLang="zh-CN" sz="1600" b="1">
              <a:solidFill>
                <a:srgbClr val="0070C0"/>
              </a:solidFill>
            </a:endParaRPr>
          </a:p>
        </p:txBody>
      </p:sp>
      <p:sp>
        <p:nvSpPr>
          <p:cNvPr id="14" name="内容占位符 2">
            <a:extLst>
              <a:ext uri="{FF2B5EF4-FFF2-40B4-BE49-F238E27FC236}">
                <a16:creationId xmlns:a16="http://schemas.microsoft.com/office/drawing/2014/main" id="{A0BAE11E-961C-4235-A979-CDC8319BF4EB}"/>
              </a:ext>
            </a:extLst>
          </p:cNvPr>
          <p:cNvSpPr txBox="1">
            <a:spLocks/>
          </p:cNvSpPr>
          <p:nvPr/>
        </p:nvSpPr>
        <p:spPr>
          <a:xfrm>
            <a:off x="8610600" y="6360786"/>
            <a:ext cx="833716" cy="36512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 altLang="zh-CN" sz="2000" b="1"/>
              <a:t>ours</a:t>
            </a:r>
            <a:endParaRPr kumimoji="1" lang="en-US" altLang="zh-CN" sz="1600" b="1">
              <a:solidFill>
                <a:srgbClr val="0070C0"/>
              </a:solidFill>
            </a:endParaRPr>
          </a:p>
        </p:txBody>
      </p:sp>
    </p:spTree>
    <p:extLst>
      <p:ext uri="{BB962C8B-B14F-4D97-AF65-F5344CB8AC3E}">
        <p14:creationId xmlns:p14="http://schemas.microsoft.com/office/powerpoint/2010/main" val="2847244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4E2701-8699-EE46-976B-E95F27AA7A9E}"/>
              </a:ext>
            </a:extLst>
          </p:cNvPr>
          <p:cNvSpPr>
            <a:spLocks noGrp="1"/>
          </p:cNvSpPr>
          <p:nvPr>
            <p:ph type="title"/>
          </p:nvPr>
        </p:nvSpPr>
        <p:spPr>
          <a:xfrm>
            <a:off x="364474" y="165253"/>
            <a:ext cx="10515600" cy="1325563"/>
          </a:xfrm>
        </p:spPr>
        <p:txBody>
          <a:bodyPr/>
          <a:lstStyle/>
          <a:p>
            <a:r>
              <a:rPr kumimoji="1" lang="en-US" altLang="zh-CN">
                <a:latin typeface="+mn-lt"/>
                <a:ea typeface="Microsoft YaHei" panose="020B0503020204020204" pitchFamily="34" charset="-122"/>
              </a:rPr>
              <a:t>Conclusion &amp; Future  Work</a:t>
            </a:r>
            <a:endParaRPr kumimoji="1" lang="zh-CN" altLang="en-US">
              <a:latin typeface="+mn-lt"/>
              <a:ea typeface="Microsoft YaHei" panose="020B0503020204020204" pitchFamily="34" charset="-122"/>
            </a:endParaRPr>
          </a:p>
        </p:txBody>
      </p:sp>
      <p:sp>
        <p:nvSpPr>
          <p:cNvPr id="5" name="内容占位符 2">
            <a:extLst>
              <a:ext uri="{FF2B5EF4-FFF2-40B4-BE49-F238E27FC236}">
                <a16:creationId xmlns:a16="http://schemas.microsoft.com/office/drawing/2014/main" id="{717E1944-4A5D-5B43-8C26-BF3A1A792105}"/>
              </a:ext>
            </a:extLst>
          </p:cNvPr>
          <p:cNvSpPr txBox="1">
            <a:spLocks/>
          </p:cNvSpPr>
          <p:nvPr/>
        </p:nvSpPr>
        <p:spPr>
          <a:xfrm>
            <a:off x="364474" y="149081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endParaRPr kumimoji="1" lang="en-US" altLang="zh-CN" sz="2000"/>
          </a:p>
        </p:txBody>
      </p:sp>
      <p:sp>
        <p:nvSpPr>
          <p:cNvPr id="3" name="内容占位符 2">
            <a:extLst>
              <a:ext uri="{FF2B5EF4-FFF2-40B4-BE49-F238E27FC236}">
                <a16:creationId xmlns:a16="http://schemas.microsoft.com/office/drawing/2014/main" id="{7F78F36F-3443-4F92-8762-73A736ACB2E5}"/>
              </a:ext>
            </a:extLst>
          </p:cNvPr>
          <p:cNvSpPr txBox="1">
            <a:spLocks/>
          </p:cNvSpPr>
          <p:nvPr/>
        </p:nvSpPr>
        <p:spPr>
          <a:xfrm>
            <a:off x="516874" y="164321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kumimoji="1" lang="en-US" altLang="zh-CN" sz="2000"/>
          </a:p>
        </p:txBody>
      </p:sp>
      <p:sp>
        <p:nvSpPr>
          <p:cNvPr id="8" name="灯片编号占位符 7">
            <a:extLst>
              <a:ext uri="{FF2B5EF4-FFF2-40B4-BE49-F238E27FC236}">
                <a16:creationId xmlns:a16="http://schemas.microsoft.com/office/drawing/2014/main" id="{071549C6-E954-4ED8-8640-317D32A2E980}"/>
              </a:ext>
            </a:extLst>
          </p:cNvPr>
          <p:cNvSpPr>
            <a:spLocks noGrp="1"/>
          </p:cNvSpPr>
          <p:nvPr>
            <p:ph type="sldNum" sz="quarter" idx="12"/>
          </p:nvPr>
        </p:nvSpPr>
        <p:spPr/>
        <p:txBody>
          <a:bodyPr/>
          <a:lstStyle/>
          <a:p>
            <a:fld id="{D7C1FA50-C14B-F249-B763-D04C5E82F96B}" type="slidenum">
              <a:rPr kumimoji="1" lang="zh-CN" altLang="en-US" smtClean="0"/>
              <a:t>14</a:t>
            </a:fld>
            <a:endParaRPr kumimoji="1" lang="zh-CN" altLang="en-US"/>
          </a:p>
        </p:txBody>
      </p:sp>
      <p:sp>
        <p:nvSpPr>
          <p:cNvPr id="10" name="内容占位符 2">
            <a:extLst>
              <a:ext uri="{FF2B5EF4-FFF2-40B4-BE49-F238E27FC236}">
                <a16:creationId xmlns:a16="http://schemas.microsoft.com/office/drawing/2014/main" id="{CBE2F45C-A8CC-EB4E-97B2-BD96AB6A7229}"/>
              </a:ext>
            </a:extLst>
          </p:cNvPr>
          <p:cNvSpPr txBox="1">
            <a:spLocks/>
          </p:cNvSpPr>
          <p:nvPr/>
        </p:nvSpPr>
        <p:spPr>
          <a:xfrm>
            <a:off x="669274" y="1219954"/>
            <a:ext cx="11522726" cy="4622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a:solidFill>
                  <a:srgbClr val="0070C0"/>
                </a:solidFill>
              </a:rPr>
              <a:t>Conclusion</a:t>
            </a:r>
          </a:p>
          <a:p>
            <a:pPr lvl="1"/>
            <a:r>
              <a:rPr lang="en-US" altLang="zh-CN"/>
              <a:t>We propose a simple but effective semi-supervised segmentation framework, which imposes the consistency between two networks with different initializations. Besides, our approach could expand the training data through online pseudo labelling, which is better than self training.</a:t>
            </a:r>
          </a:p>
          <a:p>
            <a:endParaRPr lang="en-US" altLang="zh-CN" sz="2400"/>
          </a:p>
          <a:p>
            <a:r>
              <a:rPr lang="en-US" altLang="zh-CN" sz="2400">
                <a:solidFill>
                  <a:srgbClr val="0070C0"/>
                </a:solidFill>
              </a:rPr>
              <a:t>Future Work</a:t>
            </a:r>
          </a:p>
          <a:p>
            <a:pPr lvl="1"/>
            <a:r>
              <a:rPr lang="en-US" altLang="zh-CN"/>
              <a:t>Change the initialization manner of two networks, E.g., carefully design a certain distribution. </a:t>
            </a:r>
          </a:p>
          <a:p>
            <a:pPr lvl="1"/>
            <a:r>
              <a:rPr lang="en-US" altLang="zh-CN"/>
              <a:t>If the two networks differs more, will the results be better?</a:t>
            </a:r>
          </a:p>
          <a:p>
            <a:pPr lvl="1"/>
            <a:r>
              <a:rPr lang="en-US" altLang="zh-CN"/>
              <a:t>Theoretical analysis behind CPS.</a:t>
            </a:r>
          </a:p>
          <a:p>
            <a:endParaRPr lang="en" altLang="zh-CN" sz="2400"/>
          </a:p>
          <a:p>
            <a:pPr lvl="1">
              <a:lnSpc>
                <a:spcPct val="100000"/>
              </a:lnSpc>
            </a:pPr>
            <a:endParaRPr kumimoji="1" lang="zh-CN" altLang="en-US"/>
          </a:p>
        </p:txBody>
      </p:sp>
    </p:spTree>
    <p:extLst>
      <p:ext uri="{BB962C8B-B14F-4D97-AF65-F5344CB8AC3E}">
        <p14:creationId xmlns:p14="http://schemas.microsoft.com/office/powerpoint/2010/main" val="128752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4E2701-8699-EE46-976B-E95F27AA7A9E}"/>
              </a:ext>
            </a:extLst>
          </p:cNvPr>
          <p:cNvSpPr>
            <a:spLocks noGrp="1"/>
          </p:cNvSpPr>
          <p:nvPr>
            <p:ph type="title"/>
          </p:nvPr>
        </p:nvSpPr>
        <p:spPr>
          <a:xfrm>
            <a:off x="838200" y="2603653"/>
            <a:ext cx="10515600" cy="1325563"/>
          </a:xfrm>
        </p:spPr>
        <p:txBody>
          <a:bodyPr/>
          <a:lstStyle/>
          <a:p>
            <a:pPr algn="ctr"/>
            <a:r>
              <a:rPr kumimoji="1" lang="en-US" altLang="zh-CN">
                <a:latin typeface="+mn-lt"/>
                <a:ea typeface="Microsoft YaHei" panose="020B0503020204020204" pitchFamily="34" charset="-122"/>
              </a:rPr>
              <a:t>Thank</a:t>
            </a:r>
            <a:r>
              <a:rPr kumimoji="1" lang="zh-CN" altLang="en-US">
                <a:latin typeface="+mn-lt"/>
                <a:ea typeface="Microsoft YaHei" panose="020B0503020204020204" pitchFamily="34" charset="-122"/>
              </a:rPr>
              <a:t> </a:t>
            </a:r>
            <a:r>
              <a:rPr kumimoji="1" lang="en-US" altLang="zh-CN">
                <a:latin typeface="+mn-lt"/>
                <a:ea typeface="Microsoft YaHei" panose="020B0503020204020204" pitchFamily="34" charset="-122"/>
              </a:rPr>
              <a:t>you</a:t>
            </a:r>
            <a:r>
              <a:rPr kumimoji="1" lang="zh-CN" altLang="en-US">
                <a:latin typeface="+mn-lt"/>
                <a:ea typeface="Microsoft YaHei" panose="020B0503020204020204" pitchFamily="34" charset="-122"/>
              </a:rPr>
              <a:t> </a:t>
            </a:r>
            <a:r>
              <a:rPr kumimoji="1" lang="en-US" altLang="zh-CN">
                <a:latin typeface="+mn-lt"/>
                <a:ea typeface="Microsoft YaHei" panose="020B0503020204020204" pitchFamily="34" charset="-122"/>
              </a:rPr>
              <a:t>for</a:t>
            </a:r>
            <a:r>
              <a:rPr kumimoji="1" lang="zh-CN" altLang="en-US">
                <a:latin typeface="+mn-lt"/>
                <a:ea typeface="Microsoft YaHei" panose="020B0503020204020204" pitchFamily="34" charset="-122"/>
              </a:rPr>
              <a:t> </a:t>
            </a:r>
            <a:r>
              <a:rPr kumimoji="1" lang="en-US" altLang="zh-CN">
                <a:latin typeface="+mn-lt"/>
                <a:ea typeface="Microsoft YaHei" panose="020B0503020204020204" pitchFamily="34" charset="-122"/>
              </a:rPr>
              <a:t>listening!</a:t>
            </a:r>
            <a:endParaRPr kumimoji="1" lang="zh-CN" altLang="en-US">
              <a:latin typeface="+mn-lt"/>
              <a:ea typeface="Microsoft YaHei" panose="020B0503020204020204" pitchFamily="34" charset="-122"/>
            </a:endParaRPr>
          </a:p>
        </p:txBody>
      </p:sp>
      <p:sp>
        <p:nvSpPr>
          <p:cNvPr id="5" name="内容占位符 2">
            <a:extLst>
              <a:ext uri="{FF2B5EF4-FFF2-40B4-BE49-F238E27FC236}">
                <a16:creationId xmlns:a16="http://schemas.microsoft.com/office/drawing/2014/main" id="{717E1944-4A5D-5B43-8C26-BF3A1A792105}"/>
              </a:ext>
            </a:extLst>
          </p:cNvPr>
          <p:cNvSpPr txBox="1">
            <a:spLocks/>
          </p:cNvSpPr>
          <p:nvPr/>
        </p:nvSpPr>
        <p:spPr>
          <a:xfrm>
            <a:off x="364474" y="149081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endParaRPr kumimoji="1" lang="en-US" altLang="zh-CN" sz="2000"/>
          </a:p>
        </p:txBody>
      </p:sp>
      <p:sp>
        <p:nvSpPr>
          <p:cNvPr id="3" name="内容占位符 2">
            <a:extLst>
              <a:ext uri="{FF2B5EF4-FFF2-40B4-BE49-F238E27FC236}">
                <a16:creationId xmlns:a16="http://schemas.microsoft.com/office/drawing/2014/main" id="{7F78F36F-3443-4F92-8762-73A736ACB2E5}"/>
              </a:ext>
            </a:extLst>
          </p:cNvPr>
          <p:cNvSpPr txBox="1">
            <a:spLocks/>
          </p:cNvSpPr>
          <p:nvPr/>
        </p:nvSpPr>
        <p:spPr>
          <a:xfrm>
            <a:off x="516874" y="164321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kumimoji="1" lang="en-US" altLang="zh-CN" sz="2000"/>
          </a:p>
        </p:txBody>
      </p:sp>
      <p:sp>
        <p:nvSpPr>
          <p:cNvPr id="13" name="内容占位符 2">
            <a:extLst>
              <a:ext uri="{FF2B5EF4-FFF2-40B4-BE49-F238E27FC236}">
                <a16:creationId xmlns:a16="http://schemas.microsoft.com/office/drawing/2014/main" id="{CF3DB60D-E437-4B41-B16B-4EF1B20995C7}"/>
              </a:ext>
            </a:extLst>
          </p:cNvPr>
          <p:cNvSpPr>
            <a:spLocks noGrp="1"/>
          </p:cNvSpPr>
          <p:nvPr>
            <p:ph idx="1"/>
          </p:nvPr>
        </p:nvSpPr>
        <p:spPr>
          <a:xfrm>
            <a:off x="662700" y="6310299"/>
            <a:ext cx="11394621" cy="484728"/>
          </a:xfrm>
        </p:spPr>
        <p:txBody>
          <a:bodyPr>
            <a:normAutofit/>
          </a:bodyPr>
          <a:lstStyle/>
          <a:p>
            <a:pPr marL="0" indent="0">
              <a:lnSpc>
                <a:spcPct val="100000"/>
              </a:lnSpc>
              <a:buNone/>
            </a:pPr>
            <a:endParaRPr kumimoji="1" lang="en-US" altLang="zh-CN" sz="1400"/>
          </a:p>
          <a:p>
            <a:pPr marL="0" indent="0">
              <a:lnSpc>
                <a:spcPct val="100000"/>
              </a:lnSpc>
              <a:buNone/>
            </a:pPr>
            <a:endParaRPr kumimoji="1" lang="en-US" altLang="zh-CN" sz="1400"/>
          </a:p>
        </p:txBody>
      </p:sp>
      <p:sp>
        <p:nvSpPr>
          <p:cNvPr id="8" name="灯片编号占位符 7">
            <a:extLst>
              <a:ext uri="{FF2B5EF4-FFF2-40B4-BE49-F238E27FC236}">
                <a16:creationId xmlns:a16="http://schemas.microsoft.com/office/drawing/2014/main" id="{071549C6-E954-4ED8-8640-317D32A2E980}"/>
              </a:ext>
            </a:extLst>
          </p:cNvPr>
          <p:cNvSpPr>
            <a:spLocks noGrp="1"/>
          </p:cNvSpPr>
          <p:nvPr>
            <p:ph type="sldNum" sz="quarter" idx="12"/>
          </p:nvPr>
        </p:nvSpPr>
        <p:spPr/>
        <p:txBody>
          <a:bodyPr/>
          <a:lstStyle/>
          <a:p>
            <a:fld id="{D7C1FA50-C14B-F249-B763-D04C5E82F96B}" type="slidenum">
              <a:rPr kumimoji="1" lang="zh-CN" altLang="en-US" smtClean="0"/>
              <a:t>15</a:t>
            </a:fld>
            <a:endParaRPr kumimoji="1" lang="zh-CN" altLang="en-US"/>
          </a:p>
        </p:txBody>
      </p:sp>
    </p:spTree>
    <p:extLst>
      <p:ext uri="{BB962C8B-B14F-4D97-AF65-F5344CB8AC3E}">
        <p14:creationId xmlns:p14="http://schemas.microsoft.com/office/powerpoint/2010/main" val="913072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4E2701-8699-EE46-976B-E95F27AA7A9E}"/>
              </a:ext>
            </a:extLst>
          </p:cNvPr>
          <p:cNvSpPr>
            <a:spLocks noGrp="1"/>
          </p:cNvSpPr>
          <p:nvPr>
            <p:ph type="title"/>
          </p:nvPr>
        </p:nvSpPr>
        <p:spPr>
          <a:xfrm>
            <a:off x="364474" y="165253"/>
            <a:ext cx="10515600" cy="1325563"/>
          </a:xfrm>
        </p:spPr>
        <p:txBody>
          <a:bodyPr/>
          <a:lstStyle/>
          <a:p>
            <a:r>
              <a:rPr kumimoji="1" lang="en-US" altLang="zh-CN">
                <a:latin typeface="+mn-lt"/>
                <a:ea typeface="Microsoft YaHei" panose="020B0503020204020204" pitchFamily="34" charset="-122"/>
              </a:rPr>
              <a:t>Background</a:t>
            </a:r>
            <a:endParaRPr kumimoji="1" lang="zh-CN" altLang="en-US">
              <a:latin typeface="+mn-lt"/>
              <a:ea typeface="Microsoft YaHei" panose="020B0503020204020204" pitchFamily="34" charset="-122"/>
            </a:endParaRP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E8DD74A1-C411-AD4C-8806-DDFDD48D3763}"/>
                  </a:ext>
                </a:extLst>
              </p:cNvPr>
              <p:cNvSpPr>
                <a:spLocks noGrp="1"/>
              </p:cNvSpPr>
              <p:nvPr>
                <p:ph idx="1"/>
              </p:nvPr>
            </p:nvSpPr>
            <p:spPr>
              <a:xfrm>
                <a:off x="364474" y="1277873"/>
                <a:ext cx="10515600" cy="5201931"/>
              </a:xfrm>
            </p:spPr>
            <p:txBody>
              <a:bodyPr>
                <a:normAutofit/>
              </a:bodyPr>
              <a:lstStyle/>
              <a:p>
                <a:pPr>
                  <a:lnSpc>
                    <a:spcPct val="100000"/>
                  </a:lnSpc>
                </a:pPr>
                <a:r>
                  <a:rPr kumimoji="1" lang="en-US" altLang="zh-CN"/>
                  <a:t>Semi-supervised</a:t>
                </a:r>
                <a:r>
                  <a:rPr kumimoji="1" lang="zh-CN" altLang="en-US"/>
                  <a:t> </a:t>
                </a:r>
                <a:r>
                  <a:rPr kumimoji="1" lang="en-US" altLang="zh-CN"/>
                  <a:t>learning</a:t>
                </a:r>
              </a:p>
              <a:p>
                <a:pPr lvl="1">
                  <a:lnSpc>
                    <a:spcPct val="100000"/>
                  </a:lnSpc>
                </a:pPr>
                <a:r>
                  <a:rPr kumimoji="1" lang="en-US" altLang="zh-CN"/>
                  <a:t>Labeled</a:t>
                </a:r>
                <a:r>
                  <a:rPr kumimoji="1" lang="zh-CN" altLang="en-US"/>
                  <a:t> </a:t>
                </a:r>
                <a:r>
                  <a:rPr kumimoji="1" lang="en-US" altLang="zh-CN"/>
                  <a:t>set:</a:t>
                </a:r>
                <a:r>
                  <a:rPr kumimoji="1" lang="zh-CN" altLang="en-US"/>
                  <a:t> </a:t>
                </a:r>
                <a14:m>
                  <m:oMath xmlns:m="http://schemas.openxmlformats.org/officeDocument/2006/math">
                    <m:r>
                      <a:rPr kumimoji="1" lang="en-US" altLang="zh-CN" i="1" dirty="0" smtClean="0">
                        <a:latin typeface="Cambria Math" panose="02040503050406030204" pitchFamily="18" charset="0"/>
                      </a:rPr>
                      <m:t>𝐿</m:t>
                    </m:r>
                    <m:r>
                      <a:rPr kumimoji="1" lang="zh-CN" altLang="en-US" i="1" dirty="0">
                        <a:latin typeface="Cambria Math" panose="02040503050406030204" pitchFamily="18" charset="0"/>
                      </a:rPr>
                      <m:t> </m:t>
                    </m:r>
                    <m:r>
                      <a:rPr kumimoji="1" lang="en-US" altLang="zh-CN" i="1" dirty="0" smtClean="0">
                        <a:latin typeface="Cambria Math" panose="02040503050406030204" pitchFamily="18" charset="0"/>
                      </a:rPr>
                      <m:t>=</m:t>
                    </m:r>
                    <m:r>
                      <a:rPr kumimoji="1" lang="zh-CN" altLang="en-US" i="1" dirty="0">
                        <a:latin typeface="Cambria Math" panose="02040503050406030204" pitchFamily="18" charset="0"/>
                      </a:rPr>
                      <m:t> </m:t>
                    </m:r>
                    <m:r>
                      <a:rPr kumimoji="1" lang="en-US" altLang="zh-CN" i="1" dirty="0" smtClean="0">
                        <a:latin typeface="Cambria Math" panose="02040503050406030204" pitchFamily="18" charset="0"/>
                      </a:rPr>
                      <m:t>{(</m:t>
                    </m:r>
                    <m:sSub>
                      <m:sSubPr>
                        <m:ctrlPr>
                          <a:rPr kumimoji="1" lang="en-US" altLang="zh-CN" b="0" i="1" dirty="0" smtClean="0">
                            <a:latin typeface="Cambria Math" panose="02040503050406030204" pitchFamily="18" charset="0"/>
                          </a:rPr>
                        </m:ctrlPr>
                      </m:sSubPr>
                      <m:e>
                        <m:r>
                          <a:rPr kumimoji="1" lang="en-US" altLang="zh-CN" b="0" i="1" dirty="0" smtClean="0">
                            <a:latin typeface="Cambria Math" panose="02040503050406030204" pitchFamily="18" charset="0"/>
                          </a:rPr>
                          <m:t>𝑋</m:t>
                        </m:r>
                      </m:e>
                      <m:sub>
                        <m:r>
                          <a:rPr kumimoji="1" lang="en-US" altLang="zh-CN" i="1" dirty="0" smtClean="0">
                            <a:latin typeface="Cambria Math" panose="02040503050406030204" pitchFamily="18" charset="0"/>
                          </a:rPr>
                          <m:t>𝑖</m:t>
                        </m:r>
                      </m:sub>
                    </m:sSub>
                    <m:r>
                      <a:rPr kumimoji="1" lang="en-US" altLang="zh-CN" i="1" dirty="0" smtClean="0">
                        <a:latin typeface="Cambria Math" panose="02040503050406030204" pitchFamily="18" charset="0"/>
                      </a:rPr>
                      <m:t>,</m:t>
                    </m:r>
                    <m:r>
                      <a:rPr kumimoji="1" lang="zh-CN" altLang="en-US" i="1" dirty="0" smtClean="0">
                        <a:latin typeface="Cambria Math" panose="02040503050406030204" pitchFamily="18" charset="0"/>
                      </a:rPr>
                      <m:t> </m:t>
                    </m:r>
                    <m:sSub>
                      <m:sSubPr>
                        <m:ctrlPr>
                          <a:rPr kumimoji="1" lang="en-US" altLang="zh-CN" b="0" i="1" dirty="0" smtClean="0">
                            <a:latin typeface="Cambria Math" panose="02040503050406030204" pitchFamily="18" charset="0"/>
                          </a:rPr>
                        </m:ctrlPr>
                      </m:sSubPr>
                      <m:e>
                        <m:r>
                          <a:rPr kumimoji="1" lang="en-US" altLang="zh-CN" b="0" i="1" dirty="0" smtClean="0">
                            <a:latin typeface="Cambria Math" panose="02040503050406030204" pitchFamily="18" charset="0"/>
                          </a:rPr>
                          <m:t>𝑌</m:t>
                        </m:r>
                      </m:e>
                      <m:sub>
                        <m:r>
                          <a:rPr kumimoji="1" lang="en-US" altLang="zh-CN" i="1" dirty="0">
                            <a:latin typeface="Cambria Math" panose="02040503050406030204" pitchFamily="18" charset="0"/>
                          </a:rPr>
                          <m:t>𝑖</m:t>
                        </m:r>
                      </m:sub>
                    </m:sSub>
                    <m:r>
                      <a:rPr kumimoji="1" lang="en-US" altLang="zh-CN" i="1" dirty="0" smtClean="0">
                        <a:latin typeface="Cambria Math" panose="02040503050406030204" pitchFamily="18" charset="0"/>
                      </a:rPr>
                      <m:t>)}</m:t>
                    </m:r>
                  </m:oMath>
                </a14:m>
                <a:endParaRPr kumimoji="1" lang="en-US" altLang="zh-CN"/>
              </a:p>
              <a:p>
                <a:pPr lvl="1">
                  <a:lnSpc>
                    <a:spcPct val="100000"/>
                  </a:lnSpc>
                </a:pPr>
                <a:endParaRPr kumimoji="1" lang="en-US" altLang="zh-CN"/>
              </a:p>
              <a:p>
                <a:pPr lvl="1">
                  <a:lnSpc>
                    <a:spcPct val="100000"/>
                  </a:lnSpc>
                </a:pPr>
                <a:endParaRPr kumimoji="1" lang="en-US" altLang="zh-CN"/>
              </a:p>
              <a:p>
                <a:pPr marL="457200" lvl="1" indent="0">
                  <a:lnSpc>
                    <a:spcPct val="100000"/>
                  </a:lnSpc>
                  <a:buNone/>
                </a:pPr>
                <a:endParaRPr kumimoji="1" lang="en-US" altLang="zh-CN"/>
              </a:p>
              <a:p>
                <a:pPr lvl="1">
                  <a:lnSpc>
                    <a:spcPct val="100000"/>
                  </a:lnSpc>
                </a:pPr>
                <a:endParaRPr kumimoji="1" lang="en-US" altLang="zh-CN"/>
              </a:p>
              <a:p>
                <a:pPr lvl="1">
                  <a:lnSpc>
                    <a:spcPct val="100000"/>
                  </a:lnSpc>
                </a:pPr>
                <a:endParaRPr kumimoji="1" lang="en-US" altLang="zh-CN"/>
              </a:p>
              <a:p>
                <a:pPr lvl="1">
                  <a:lnSpc>
                    <a:spcPct val="100000"/>
                  </a:lnSpc>
                </a:pPr>
                <a:r>
                  <a:rPr kumimoji="1" lang="en-US" altLang="zh-CN"/>
                  <a:t>Unlabeled</a:t>
                </a:r>
                <a:r>
                  <a:rPr kumimoji="1" lang="zh-CN" altLang="en-US"/>
                  <a:t> </a:t>
                </a:r>
                <a:r>
                  <a:rPr kumimoji="1" lang="en-US" altLang="zh-CN"/>
                  <a:t>set:</a:t>
                </a:r>
                <a:r>
                  <a:rPr kumimoji="1" lang="zh-CN" altLang="en-US"/>
                  <a:t> </a:t>
                </a:r>
                <a14:m>
                  <m:oMath xmlns:m="http://schemas.openxmlformats.org/officeDocument/2006/math">
                    <m:r>
                      <m:rPr>
                        <m:sty m:val="p"/>
                      </m:rPr>
                      <a:rPr kumimoji="1" lang="en-US" altLang="zh-CN" b="0" i="0" dirty="0" smtClean="0">
                        <a:latin typeface="Cambria Math" panose="02040503050406030204" pitchFamily="18" charset="0"/>
                      </a:rPr>
                      <m:t>U</m:t>
                    </m:r>
                    <m:r>
                      <a:rPr kumimoji="1" lang="zh-CN" altLang="en-US" i="1" dirty="0">
                        <a:latin typeface="Cambria Math" panose="02040503050406030204" pitchFamily="18" charset="0"/>
                      </a:rPr>
                      <m:t> </m:t>
                    </m:r>
                    <m:r>
                      <a:rPr kumimoji="1" lang="en-US" altLang="zh-CN" i="1" dirty="0" smtClean="0">
                        <a:latin typeface="Cambria Math" panose="02040503050406030204" pitchFamily="18" charset="0"/>
                      </a:rPr>
                      <m:t>=</m:t>
                    </m:r>
                    <m:r>
                      <a:rPr kumimoji="1" lang="zh-CN" altLang="en-US" i="1" dirty="0">
                        <a:latin typeface="Cambria Math" panose="02040503050406030204" pitchFamily="18" charset="0"/>
                      </a:rPr>
                      <m:t> </m:t>
                    </m:r>
                    <m:r>
                      <a:rPr kumimoji="1" lang="en-US" altLang="zh-CN" i="1" dirty="0" smtClean="0">
                        <a:latin typeface="Cambria Math" panose="02040503050406030204" pitchFamily="18" charset="0"/>
                      </a:rPr>
                      <m:t>{(</m:t>
                    </m:r>
                    <m:sSubSup>
                      <m:sSubSupPr>
                        <m:ctrlPr>
                          <a:rPr kumimoji="1" lang="en-US" altLang="zh-CN" b="0" i="1" dirty="0" smtClean="0">
                            <a:latin typeface="Cambria Math" panose="02040503050406030204" pitchFamily="18" charset="0"/>
                          </a:rPr>
                        </m:ctrlPr>
                      </m:sSubSupPr>
                      <m:e>
                        <m:r>
                          <a:rPr kumimoji="1" lang="en-US" altLang="zh-CN" b="0" i="1" dirty="0" smtClean="0">
                            <a:latin typeface="Cambria Math" panose="02040503050406030204" pitchFamily="18" charset="0"/>
                          </a:rPr>
                          <m:t>𝑋</m:t>
                        </m:r>
                      </m:e>
                      <m:sub>
                        <m:r>
                          <a:rPr kumimoji="1" lang="en-US" altLang="zh-CN" b="0" i="1" dirty="0" smtClean="0">
                            <a:latin typeface="Cambria Math" panose="02040503050406030204" pitchFamily="18" charset="0"/>
                          </a:rPr>
                          <m:t>𝑖</m:t>
                        </m:r>
                      </m:sub>
                      <m:sup>
                        <m:r>
                          <a:rPr kumimoji="1" lang="en-US" altLang="zh-CN" b="0" i="1" dirty="0" smtClean="0">
                            <a:latin typeface="Cambria Math" panose="02040503050406030204" pitchFamily="18" charset="0"/>
                          </a:rPr>
                          <m:t>𝑢</m:t>
                        </m:r>
                      </m:sup>
                    </m:sSubSup>
                    <m:r>
                      <a:rPr kumimoji="1" lang="en-US" altLang="zh-CN" i="1" dirty="0" smtClean="0">
                        <a:latin typeface="Cambria Math" panose="02040503050406030204" pitchFamily="18" charset="0"/>
                      </a:rPr>
                      <m:t>)}</m:t>
                    </m:r>
                  </m:oMath>
                </a14:m>
                <a:r>
                  <a:rPr kumimoji="1" lang="en-US" altLang="zh-CN"/>
                  <a:t>,</a:t>
                </a:r>
                <a:r>
                  <a:rPr kumimoji="1" lang="zh-CN" altLang="en-US"/>
                  <a:t> </a:t>
                </a:r>
                <a:r>
                  <a:rPr kumimoji="1" lang="en-US" altLang="zh-CN"/>
                  <a:t>usually,</a:t>
                </a:r>
                <a:r>
                  <a:rPr kumimoji="1" lang="zh-CN" altLang="en-US"/>
                  <a:t> </a:t>
                </a:r>
                <a14:m>
                  <m:oMath xmlns:m="http://schemas.openxmlformats.org/officeDocument/2006/math">
                    <m:d>
                      <m:dPr>
                        <m:begChr m:val="|"/>
                        <m:endChr m:val="|"/>
                        <m:ctrlPr>
                          <a:rPr kumimoji="1" lang="en-US" altLang="zh-CN" b="0" i="1" dirty="0" smtClean="0">
                            <a:latin typeface="Cambria Math" panose="02040503050406030204" pitchFamily="18" charset="0"/>
                          </a:rPr>
                        </m:ctrlPr>
                      </m:dPr>
                      <m:e>
                        <m:r>
                          <m:rPr>
                            <m:sty m:val="p"/>
                          </m:rPr>
                          <a:rPr kumimoji="1" lang="en-US" altLang="zh-CN" b="0" i="0" dirty="0" smtClean="0">
                            <a:latin typeface="Cambria Math" panose="02040503050406030204" pitchFamily="18" charset="0"/>
                          </a:rPr>
                          <m:t>U</m:t>
                        </m:r>
                      </m:e>
                    </m:d>
                    <m:r>
                      <a:rPr kumimoji="1" lang="en-US" altLang="zh-CN" b="0" i="0" dirty="0" smtClean="0">
                        <a:latin typeface="Cambria Math" panose="02040503050406030204" pitchFamily="18" charset="0"/>
                      </a:rPr>
                      <m:t>≫</m:t>
                    </m:r>
                    <m:d>
                      <m:dPr>
                        <m:begChr m:val="|"/>
                        <m:endChr m:val="|"/>
                        <m:ctrlPr>
                          <a:rPr kumimoji="1" lang="en-US" altLang="zh-CN" b="0" i="1" dirty="0" smtClean="0">
                            <a:latin typeface="Cambria Math" panose="02040503050406030204" pitchFamily="18" charset="0"/>
                          </a:rPr>
                        </m:ctrlPr>
                      </m:dPr>
                      <m:e>
                        <m:r>
                          <m:rPr>
                            <m:sty m:val="p"/>
                          </m:rPr>
                          <a:rPr kumimoji="1" lang="en-US" altLang="zh-CN" b="0" i="0" dirty="0" smtClean="0">
                            <a:latin typeface="Cambria Math" panose="02040503050406030204" pitchFamily="18" charset="0"/>
                          </a:rPr>
                          <m:t>L</m:t>
                        </m:r>
                      </m:e>
                    </m:d>
                  </m:oMath>
                </a14:m>
                <a:endParaRPr kumimoji="1" lang="en-US" altLang="zh-CN" b="0"/>
              </a:p>
              <a:p>
                <a:pPr lvl="1">
                  <a:lnSpc>
                    <a:spcPct val="100000"/>
                  </a:lnSpc>
                </a:pPr>
                <a:endParaRPr kumimoji="1" lang="en-US" altLang="zh-CN" b="0"/>
              </a:p>
            </p:txBody>
          </p:sp>
        </mc:Choice>
        <mc:Fallback xmlns="">
          <p:sp>
            <p:nvSpPr>
              <p:cNvPr id="3" name="内容占位符 2">
                <a:extLst>
                  <a:ext uri="{FF2B5EF4-FFF2-40B4-BE49-F238E27FC236}">
                    <a16:creationId xmlns:a16="http://schemas.microsoft.com/office/drawing/2014/main" id="{E8DD74A1-C411-AD4C-8806-DDFDD48D3763}"/>
                  </a:ext>
                </a:extLst>
              </p:cNvPr>
              <p:cNvSpPr>
                <a:spLocks noGrp="1" noRot="1" noChangeAspect="1" noMove="1" noResize="1" noEditPoints="1" noAdjustHandles="1" noChangeArrowheads="1" noChangeShapeType="1" noTextEdit="1"/>
              </p:cNvSpPr>
              <p:nvPr>
                <p:ph idx="1"/>
              </p:nvPr>
            </p:nvSpPr>
            <p:spPr>
              <a:xfrm>
                <a:off x="364474" y="1277873"/>
                <a:ext cx="10515600" cy="5201931"/>
              </a:xfrm>
              <a:blipFill>
                <a:blip r:embed="rId3"/>
                <a:stretch>
                  <a:fillRect l="-965" t="-1220"/>
                </a:stretch>
              </a:blipFill>
            </p:spPr>
            <p:txBody>
              <a:bodyPr/>
              <a:lstStyle/>
              <a:p>
                <a:r>
                  <a:rPr lang="zh-CN" altLang="en-US">
                    <a:noFill/>
                  </a:rPr>
                  <a:t> </a:t>
                </a:r>
              </a:p>
            </p:txBody>
          </p:sp>
        </mc:Fallback>
      </mc:AlternateContent>
      <p:pic>
        <p:nvPicPr>
          <p:cNvPr id="14" name="图片 13" descr="电脑游戏的截图&#10;&#10;描述已自动生成">
            <a:extLst>
              <a:ext uri="{FF2B5EF4-FFF2-40B4-BE49-F238E27FC236}">
                <a16:creationId xmlns:a16="http://schemas.microsoft.com/office/drawing/2014/main" id="{119AC593-C9F3-4E7A-A663-4E3B50325978}"/>
              </a:ext>
            </a:extLst>
          </p:cNvPr>
          <p:cNvPicPr>
            <a:picLocks noChangeAspect="1"/>
          </p:cNvPicPr>
          <p:nvPr/>
        </p:nvPicPr>
        <p:blipFill>
          <a:blip r:embed="rId4"/>
          <a:stretch>
            <a:fillRect/>
          </a:stretch>
        </p:blipFill>
        <p:spPr>
          <a:xfrm>
            <a:off x="5085567" y="2399202"/>
            <a:ext cx="2880986" cy="1440493"/>
          </a:xfrm>
          <a:prstGeom prst="rect">
            <a:avLst/>
          </a:prstGeom>
        </p:spPr>
      </p:pic>
      <p:pic>
        <p:nvPicPr>
          <p:cNvPr id="16" name="图片 15" descr="街道上的汽车&#10;&#10;描述已自动生成">
            <a:extLst>
              <a:ext uri="{FF2B5EF4-FFF2-40B4-BE49-F238E27FC236}">
                <a16:creationId xmlns:a16="http://schemas.microsoft.com/office/drawing/2014/main" id="{CD56E03B-1D7E-468A-B016-E7E843898803}"/>
              </a:ext>
            </a:extLst>
          </p:cNvPr>
          <p:cNvPicPr>
            <a:picLocks noChangeAspect="1"/>
          </p:cNvPicPr>
          <p:nvPr/>
        </p:nvPicPr>
        <p:blipFill>
          <a:blip r:embed="rId5"/>
          <a:stretch>
            <a:fillRect/>
          </a:stretch>
        </p:blipFill>
        <p:spPr>
          <a:xfrm>
            <a:off x="1311926" y="5057882"/>
            <a:ext cx="2880986" cy="1440493"/>
          </a:xfrm>
          <a:prstGeom prst="rect">
            <a:avLst/>
          </a:prstGeom>
        </p:spPr>
      </p:pic>
      <p:pic>
        <p:nvPicPr>
          <p:cNvPr id="18" name="图片 17" descr="街道上的汽车&#10;&#10;描述已自动生成">
            <a:extLst>
              <a:ext uri="{FF2B5EF4-FFF2-40B4-BE49-F238E27FC236}">
                <a16:creationId xmlns:a16="http://schemas.microsoft.com/office/drawing/2014/main" id="{E189938D-EBD1-4C2C-8D51-3B8DC292B395}"/>
              </a:ext>
            </a:extLst>
          </p:cNvPr>
          <p:cNvPicPr>
            <a:picLocks noChangeAspect="1"/>
          </p:cNvPicPr>
          <p:nvPr/>
        </p:nvPicPr>
        <p:blipFill>
          <a:blip r:embed="rId6"/>
          <a:stretch>
            <a:fillRect/>
          </a:stretch>
        </p:blipFill>
        <p:spPr>
          <a:xfrm>
            <a:off x="5085567" y="5057882"/>
            <a:ext cx="2880986" cy="1440493"/>
          </a:xfrm>
          <a:prstGeom prst="rect">
            <a:avLst/>
          </a:prstGeom>
        </p:spPr>
      </p:pic>
      <p:pic>
        <p:nvPicPr>
          <p:cNvPr id="20" name="图片 19" descr="街道边的建筑&#10;&#10;描述已自动生成">
            <a:extLst>
              <a:ext uri="{FF2B5EF4-FFF2-40B4-BE49-F238E27FC236}">
                <a16:creationId xmlns:a16="http://schemas.microsoft.com/office/drawing/2014/main" id="{4F2FFA46-5EE4-40F0-9615-5D3B1294F6FA}"/>
              </a:ext>
            </a:extLst>
          </p:cNvPr>
          <p:cNvPicPr>
            <a:picLocks noChangeAspect="1"/>
          </p:cNvPicPr>
          <p:nvPr/>
        </p:nvPicPr>
        <p:blipFill>
          <a:blip r:embed="rId7"/>
          <a:stretch>
            <a:fillRect/>
          </a:stretch>
        </p:blipFill>
        <p:spPr>
          <a:xfrm>
            <a:off x="8705589" y="5057882"/>
            <a:ext cx="2880986" cy="1440493"/>
          </a:xfrm>
          <a:prstGeom prst="rect">
            <a:avLst/>
          </a:prstGeom>
        </p:spPr>
      </p:pic>
      <p:pic>
        <p:nvPicPr>
          <p:cNvPr id="22" name="图片 21" descr="一些人在街道上走&#10;&#10;描述已自动生成">
            <a:extLst>
              <a:ext uri="{FF2B5EF4-FFF2-40B4-BE49-F238E27FC236}">
                <a16:creationId xmlns:a16="http://schemas.microsoft.com/office/drawing/2014/main" id="{6251BB18-31A7-4542-AA83-7EEED5AA0C90}"/>
              </a:ext>
            </a:extLst>
          </p:cNvPr>
          <p:cNvPicPr>
            <a:picLocks noChangeAspect="1"/>
          </p:cNvPicPr>
          <p:nvPr/>
        </p:nvPicPr>
        <p:blipFill>
          <a:blip r:embed="rId8"/>
          <a:stretch>
            <a:fillRect/>
          </a:stretch>
        </p:blipFill>
        <p:spPr>
          <a:xfrm>
            <a:off x="1311926" y="2399202"/>
            <a:ext cx="2880986" cy="1440493"/>
          </a:xfrm>
          <a:prstGeom prst="rect">
            <a:avLst/>
          </a:prstGeom>
        </p:spPr>
      </p:pic>
      <p:sp>
        <p:nvSpPr>
          <p:cNvPr id="25" name="文本框 24">
            <a:extLst>
              <a:ext uri="{FF2B5EF4-FFF2-40B4-BE49-F238E27FC236}">
                <a16:creationId xmlns:a16="http://schemas.microsoft.com/office/drawing/2014/main" id="{C10DFB8E-0384-4D1E-B024-E22D9313AE42}"/>
              </a:ext>
            </a:extLst>
          </p:cNvPr>
          <p:cNvSpPr txBox="1"/>
          <p:nvPr/>
        </p:nvSpPr>
        <p:spPr>
          <a:xfrm>
            <a:off x="5085567" y="3836563"/>
            <a:ext cx="3181317" cy="461665"/>
          </a:xfrm>
          <a:prstGeom prst="rect">
            <a:avLst/>
          </a:prstGeom>
          <a:noFill/>
        </p:spPr>
        <p:txBody>
          <a:bodyPr wrap="square" rtlCol="0">
            <a:spAutoFit/>
          </a:bodyPr>
          <a:lstStyle/>
          <a:p>
            <a:r>
              <a:rPr kumimoji="1" lang="en-US" altLang="zh-CN" sz="2400" b="1">
                <a:solidFill>
                  <a:srgbClr val="0070C0"/>
                </a:solidFill>
              </a:rPr>
              <a:t>Ground-truth Mask</a:t>
            </a:r>
            <a:endParaRPr kumimoji="1" lang="zh-CN" altLang="en-US" sz="2400" b="1">
              <a:solidFill>
                <a:srgbClr val="0070C0"/>
              </a:solidFill>
            </a:endParaRPr>
          </a:p>
        </p:txBody>
      </p:sp>
      <p:sp>
        <p:nvSpPr>
          <p:cNvPr id="26" name="矩形 25">
            <a:extLst>
              <a:ext uri="{FF2B5EF4-FFF2-40B4-BE49-F238E27FC236}">
                <a16:creationId xmlns:a16="http://schemas.microsoft.com/office/drawing/2014/main" id="{9EAEB89F-E97D-410C-9B4F-95D048756A9A}"/>
              </a:ext>
            </a:extLst>
          </p:cNvPr>
          <p:cNvSpPr/>
          <p:nvPr/>
        </p:nvSpPr>
        <p:spPr>
          <a:xfrm>
            <a:off x="6632575" y="2457179"/>
            <a:ext cx="705485" cy="61973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8" name="图片 27">
            <a:extLst>
              <a:ext uri="{FF2B5EF4-FFF2-40B4-BE49-F238E27FC236}">
                <a16:creationId xmlns:a16="http://schemas.microsoft.com/office/drawing/2014/main" id="{21C29C38-954A-4C19-B19B-DB173A3BC844}"/>
              </a:ext>
            </a:extLst>
          </p:cNvPr>
          <p:cNvPicPr>
            <a:picLocks noChangeAspect="1"/>
          </p:cNvPicPr>
          <p:nvPr/>
        </p:nvPicPr>
        <p:blipFill>
          <a:blip r:embed="rId9"/>
          <a:stretch>
            <a:fillRect/>
          </a:stretch>
        </p:blipFill>
        <p:spPr>
          <a:xfrm>
            <a:off x="8885068" y="979591"/>
            <a:ext cx="1838586" cy="1522448"/>
          </a:xfrm>
          <a:prstGeom prst="rect">
            <a:avLst/>
          </a:prstGeom>
        </p:spPr>
      </p:pic>
      <p:sp>
        <p:nvSpPr>
          <p:cNvPr id="29" name="箭头: 右 28">
            <a:extLst>
              <a:ext uri="{FF2B5EF4-FFF2-40B4-BE49-F238E27FC236}">
                <a16:creationId xmlns:a16="http://schemas.microsoft.com/office/drawing/2014/main" id="{706D6BDC-3602-48F8-8E1B-3A8E382734BA}"/>
              </a:ext>
            </a:extLst>
          </p:cNvPr>
          <p:cNvSpPr/>
          <p:nvPr/>
        </p:nvSpPr>
        <p:spPr>
          <a:xfrm rot="19626737">
            <a:off x="7404141" y="2094331"/>
            <a:ext cx="1321351" cy="401620"/>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9238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4E2701-8699-EE46-976B-E95F27AA7A9E}"/>
              </a:ext>
            </a:extLst>
          </p:cNvPr>
          <p:cNvSpPr>
            <a:spLocks noGrp="1"/>
          </p:cNvSpPr>
          <p:nvPr>
            <p:ph type="title"/>
          </p:nvPr>
        </p:nvSpPr>
        <p:spPr>
          <a:xfrm>
            <a:off x="364474" y="165253"/>
            <a:ext cx="10515600" cy="1325563"/>
          </a:xfrm>
        </p:spPr>
        <p:txBody>
          <a:bodyPr/>
          <a:lstStyle/>
          <a:p>
            <a:r>
              <a:rPr kumimoji="1" lang="en-US" altLang="zh-CN">
                <a:latin typeface="+mn-lt"/>
                <a:ea typeface="Microsoft YaHei" panose="020B0503020204020204" pitchFamily="34" charset="-122"/>
              </a:rPr>
              <a:t>Background</a:t>
            </a:r>
            <a:endParaRPr kumimoji="1" lang="zh-CN" altLang="en-US">
              <a:latin typeface="+mn-lt"/>
              <a:ea typeface="Microsoft YaHei" panose="020B0503020204020204" pitchFamily="34" charset="-122"/>
            </a:endParaRPr>
          </a:p>
        </p:txBody>
      </p:sp>
      <p:sp>
        <p:nvSpPr>
          <p:cNvPr id="3" name="内容占位符 2">
            <a:extLst>
              <a:ext uri="{FF2B5EF4-FFF2-40B4-BE49-F238E27FC236}">
                <a16:creationId xmlns:a16="http://schemas.microsoft.com/office/drawing/2014/main" id="{E8DD74A1-C411-AD4C-8806-DDFDD48D3763}"/>
              </a:ext>
            </a:extLst>
          </p:cNvPr>
          <p:cNvSpPr>
            <a:spLocks noGrp="1"/>
          </p:cNvSpPr>
          <p:nvPr>
            <p:ph idx="1"/>
          </p:nvPr>
        </p:nvSpPr>
        <p:spPr>
          <a:xfrm>
            <a:off x="364474" y="1292107"/>
            <a:ext cx="10515600" cy="4351338"/>
          </a:xfrm>
        </p:spPr>
        <p:txBody>
          <a:bodyPr>
            <a:normAutofit/>
          </a:bodyPr>
          <a:lstStyle/>
          <a:p>
            <a:pPr>
              <a:lnSpc>
                <a:spcPct val="100000"/>
              </a:lnSpc>
            </a:pPr>
            <a:r>
              <a:rPr kumimoji="1" lang="en-US" altLang="zh-CN"/>
              <a:t>Two</a:t>
            </a:r>
            <a:r>
              <a:rPr kumimoji="1" lang="zh-CN" altLang="en-US"/>
              <a:t> </a:t>
            </a:r>
            <a:r>
              <a:rPr kumimoji="1" lang="en-US" altLang="zh-CN"/>
              <a:t>Solutions for Semi-supervised</a:t>
            </a:r>
            <a:r>
              <a:rPr kumimoji="1" lang="zh-CN" altLang="en-US"/>
              <a:t> </a:t>
            </a:r>
            <a:r>
              <a:rPr kumimoji="1" lang="en-US" altLang="zh-CN"/>
              <a:t>Segmentation</a:t>
            </a:r>
          </a:p>
          <a:p>
            <a:pPr lvl="1">
              <a:lnSpc>
                <a:spcPct val="100000"/>
              </a:lnSpc>
            </a:pPr>
            <a:r>
              <a:rPr kumimoji="1" lang="en-US" altLang="zh-CN">
                <a:solidFill>
                  <a:srgbClr val="0070C0"/>
                </a:solidFill>
              </a:rPr>
              <a:t>Self</a:t>
            </a:r>
            <a:r>
              <a:rPr kumimoji="1" lang="zh-CN" altLang="en-US">
                <a:solidFill>
                  <a:srgbClr val="0070C0"/>
                </a:solidFill>
              </a:rPr>
              <a:t> </a:t>
            </a:r>
            <a:r>
              <a:rPr kumimoji="1" lang="en-US" altLang="zh-CN">
                <a:solidFill>
                  <a:srgbClr val="0070C0"/>
                </a:solidFill>
              </a:rPr>
              <a:t>training</a:t>
            </a:r>
            <a:r>
              <a:rPr kumimoji="1" lang="en-US" altLang="zh-CN"/>
              <a:t>—offline</a:t>
            </a:r>
          </a:p>
          <a:p>
            <a:pPr lvl="1">
              <a:lnSpc>
                <a:spcPct val="100000"/>
              </a:lnSpc>
            </a:pPr>
            <a:endParaRPr kumimoji="1" lang="en-US" altLang="zh-CN"/>
          </a:p>
          <a:p>
            <a:pPr lvl="1">
              <a:lnSpc>
                <a:spcPct val="100000"/>
              </a:lnSpc>
            </a:pPr>
            <a:endParaRPr kumimoji="1" lang="en-US" altLang="zh-CN"/>
          </a:p>
          <a:p>
            <a:pPr lvl="1">
              <a:lnSpc>
                <a:spcPct val="100000"/>
              </a:lnSpc>
            </a:pPr>
            <a:endParaRPr kumimoji="1" lang="en-US" altLang="zh-CN"/>
          </a:p>
          <a:p>
            <a:pPr lvl="1">
              <a:lnSpc>
                <a:spcPct val="100000"/>
              </a:lnSpc>
            </a:pPr>
            <a:endParaRPr kumimoji="1" lang="en-US" altLang="zh-CN"/>
          </a:p>
          <a:p>
            <a:pPr lvl="1">
              <a:lnSpc>
                <a:spcPct val="100000"/>
              </a:lnSpc>
            </a:pPr>
            <a:endParaRPr kumimoji="1" lang="en-US" altLang="zh-CN"/>
          </a:p>
          <a:p>
            <a:pPr lvl="1">
              <a:lnSpc>
                <a:spcPct val="100000"/>
              </a:lnSpc>
            </a:pPr>
            <a:r>
              <a:rPr kumimoji="1" lang="en-US" altLang="zh-CN">
                <a:solidFill>
                  <a:srgbClr val="0070C0"/>
                </a:solidFill>
              </a:rPr>
              <a:t>Consistency</a:t>
            </a:r>
            <a:r>
              <a:rPr kumimoji="1" lang="zh-CN" altLang="en-US">
                <a:solidFill>
                  <a:srgbClr val="0070C0"/>
                </a:solidFill>
              </a:rPr>
              <a:t> </a:t>
            </a:r>
            <a:r>
              <a:rPr kumimoji="1" lang="en-US" altLang="zh-CN">
                <a:solidFill>
                  <a:srgbClr val="0070C0"/>
                </a:solidFill>
              </a:rPr>
              <a:t>learning</a:t>
            </a:r>
            <a:r>
              <a:rPr kumimoji="1" lang="en-US" altLang="zh-CN"/>
              <a:t>—online </a:t>
            </a:r>
            <a:endParaRPr kumimoji="1" lang="zh-CN" altLang="en-US"/>
          </a:p>
        </p:txBody>
      </p:sp>
      <p:pic>
        <p:nvPicPr>
          <p:cNvPr id="4" name="图形 3" descr="数据库">
            <a:extLst>
              <a:ext uri="{FF2B5EF4-FFF2-40B4-BE49-F238E27FC236}">
                <a16:creationId xmlns:a16="http://schemas.microsoft.com/office/drawing/2014/main" id="{723035D8-F934-B140-8183-6E321DB133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2945" y="2371541"/>
            <a:ext cx="1341284" cy="1341284"/>
          </a:xfrm>
          <a:prstGeom prst="rect">
            <a:avLst/>
          </a:prstGeom>
        </p:spPr>
      </p:pic>
      <p:pic>
        <p:nvPicPr>
          <p:cNvPr id="5" name="图形 4" descr="数据库">
            <a:extLst>
              <a:ext uri="{FF2B5EF4-FFF2-40B4-BE49-F238E27FC236}">
                <a16:creationId xmlns:a16="http://schemas.microsoft.com/office/drawing/2014/main" id="{095DB7AF-23CD-C948-8E4C-2961DB5574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69569" y="2392871"/>
            <a:ext cx="1341284" cy="1341284"/>
          </a:xfrm>
          <a:prstGeom prst="rect">
            <a:avLst/>
          </a:prstGeom>
        </p:spPr>
      </p:pic>
      <p:sp>
        <p:nvSpPr>
          <p:cNvPr id="6" name="内容占位符 2">
            <a:extLst>
              <a:ext uri="{FF2B5EF4-FFF2-40B4-BE49-F238E27FC236}">
                <a16:creationId xmlns:a16="http://schemas.microsoft.com/office/drawing/2014/main" id="{5205DD70-C6CE-0140-90C4-F1768FB86991}"/>
              </a:ext>
            </a:extLst>
          </p:cNvPr>
          <p:cNvSpPr txBox="1">
            <a:spLocks/>
          </p:cNvSpPr>
          <p:nvPr/>
        </p:nvSpPr>
        <p:spPr>
          <a:xfrm>
            <a:off x="1052945" y="3745086"/>
            <a:ext cx="1516331" cy="3643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en-US" altLang="zh-CN" sz="1900"/>
              <a:t>Labeled</a:t>
            </a:r>
            <a:r>
              <a:rPr kumimoji="1" lang="zh-CN" altLang="en-US" sz="1900"/>
              <a:t> </a:t>
            </a:r>
            <a:r>
              <a:rPr kumimoji="1" lang="en-US" altLang="zh-CN" sz="1900"/>
              <a:t>set</a:t>
            </a:r>
            <a:endParaRPr kumimoji="1" lang="zh-CN" altLang="en-US" sz="1900"/>
          </a:p>
        </p:txBody>
      </p:sp>
      <p:sp>
        <p:nvSpPr>
          <p:cNvPr id="7" name="内容占位符 2">
            <a:extLst>
              <a:ext uri="{FF2B5EF4-FFF2-40B4-BE49-F238E27FC236}">
                <a16:creationId xmlns:a16="http://schemas.microsoft.com/office/drawing/2014/main" id="{34C58052-C6BE-FC4B-B068-84493AEA18F2}"/>
              </a:ext>
            </a:extLst>
          </p:cNvPr>
          <p:cNvSpPr txBox="1">
            <a:spLocks/>
          </p:cNvSpPr>
          <p:nvPr/>
        </p:nvSpPr>
        <p:spPr>
          <a:xfrm>
            <a:off x="7360419" y="3736662"/>
            <a:ext cx="1723191" cy="3516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en-US" altLang="zh-CN" sz="1900"/>
              <a:t>Unlabeled</a:t>
            </a:r>
            <a:r>
              <a:rPr kumimoji="1" lang="zh-CN" altLang="en-US" sz="1900"/>
              <a:t> </a:t>
            </a:r>
            <a:r>
              <a:rPr kumimoji="1" lang="en-US" altLang="zh-CN" sz="1900"/>
              <a:t>set</a:t>
            </a:r>
            <a:endParaRPr kumimoji="1" lang="zh-CN" altLang="en-US" sz="1900"/>
          </a:p>
        </p:txBody>
      </p:sp>
      <p:pic>
        <p:nvPicPr>
          <p:cNvPr id="10" name="图形 9" descr="机器人">
            <a:extLst>
              <a:ext uri="{FF2B5EF4-FFF2-40B4-BE49-F238E27FC236}">
                <a16:creationId xmlns:a16="http://schemas.microsoft.com/office/drawing/2014/main" id="{94CE7925-A33F-FD4D-B3CC-286B39354C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20661" y="2446108"/>
            <a:ext cx="1341284" cy="1341284"/>
          </a:xfrm>
          <a:prstGeom prst="rect">
            <a:avLst/>
          </a:prstGeom>
        </p:spPr>
      </p:pic>
      <p:sp>
        <p:nvSpPr>
          <p:cNvPr id="11" name="内容占位符 2">
            <a:extLst>
              <a:ext uri="{FF2B5EF4-FFF2-40B4-BE49-F238E27FC236}">
                <a16:creationId xmlns:a16="http://schemas.microsoft.com/office/drawing/2014/main" id="{EBC7AC62-421D-1641-A147-7CAE99498FCA}"/>
              </a:ext>
            </a:extLst>
          </p:cNvPr>
          <p:cNvSpPr txBox="1">
            <a:spLocks/>
          </p:cNvSpPr>
          <p:nvPr/>
        </p:nvSpPr>
        <p:spPr>
          <a:xfrm>
            <a:off x="3229903" y="3745086"/>
            <a:ext cx="1863065" cy="3643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en-US" altLang="zh-CN" sz="1900"/>
              <a:t>Neural</a:t>
            </a:r>
            <a:r>
              <a:rPr kumimoji="1" lang="zh-CN" altLang="en-US" sz="1900"/>
              <a:t> </a:t>
            </a:r>
            <a:r>
              <a:rPr kumimoji="1" lang="en-US" altLang="zh-CN" sz="1900"/>
              <a:t>Network</a:t>
            </a:r>
            <a:endParaRPr kumimoji="1" lang="zh-CN" altLang="en-US" sz="1900"/>
          </a:p>
        </p:txBody>
      </p:sp>
      <p:sp>
        <p:nvSpPr>
          <p:cNvPr id="9" name="灯片编号占位符 8">
            <a:extLst>
              <a:ext uri="{FF2B5EF4-FFF2-40B4-BE49-F238E27FC236}">
                <a16:creationId xmlns:a16="http://schemas.microsoft.com/office/drawing/2014/main" id="{CA0FA53B-2098-47AE-8C96-B93940170E6C}"/>
              </a:ext>
            </a:extLst>
          </p:cNvPr>
          <p:cNvSpPr>
            <a:spLocks noGrp="1"/>
          </p:cNvSpPr>
          <p:nvPr>
            <p:ph type="sldNum" sz="quarter" idx="12"/>
          </p:nvPr>
        </p:nvSpPr>
        <p:spPr>
          <a:xfrm>
            <a:off x="5043795" y="6543030"/>
            <a:ext cx="2743200" cy="365125"/>
          </a:xfrm>
        </p:spPr>
        <p:txBody>
          <a:bodyPr/>
          <a:lstStyle/>
          <a:p>
            <a:fld id="{D7C1FA50-C14B-F249-B763-D04C5E82F96B}" type="slidenum">
              <a:rPr kumimoji="1" lang="zh-CN" altLang="en-US" smtClean="0"/>
              <a:t>3</a:t>
            </a:fld>
            <a:endParaRPr kumimoji="1" lang="zh-CN" altLang="en-US"/>
          </a:p>
        </p:txBody>
      </p:sp>
      <p:pic>
        <p:nvPicPr>
          <p:cNvPr id="15" name="图形 14" descr="机器人">
            <a:extLst>
              <a:ext uri="{FF2B5EF4-FFF2-40B4-BE49-F238E27FC236}">
                <a16:creationId xmlns:a16="http://schemas.microsoft.com/office/drawing/2014/main" id="{3B715C6D-8F88-47B0-977E-FC4D55B0CD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67533" y="2446107"/>
            <a:ext cx="1341284" cy="1341284"/>
          </a:xfrm>
          <a:prstGeom prst="rect">
            <a:avLst/>
          </a:prstGeom>
        </p:spPr>
      </p:pic>
      <p:sp>
        <p:nvSpPr>
          <p:cNvPr id="16" name="内容占位符 2">
            <a:extLst>
              <a:ext uri="{FF2B5EF4-FFF2-40B4-BE49-F238E27FC236}">
                <a16:creationId xmlns:a16="http://schemas.microsoft.com/office/drawing/2014/main" id="{D4A08B48-A65A-4159-9714-BAEF6E88A22E}"/>
              </a:ext>
            </a:extLst>
          </p:cNvPr>
          <p:cNvSpPr txBox="1">
            <a:spLocks/>
          </p:cNvSpPr>
          <p:nvPr/>
        </p:nvSpPr>
        <p:spPr>
          <a:xfrm>
            <a:off x="9976775" y="3745085"/>
            <a:ext cx="1863065" cy="3643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en-US" altLang="zh-CN" sz="1900"/>
              <a:t>Neural</a:t>
            </a:r>
            <a:r>
              <a:rPr kumimoji="1" lang="zh-CN" altLang="en-US" sz="1900"/>
              <a:t> </a:t>
            </a:r>
            <a:r>
              <a:rPr kumimoji="1" lang="en-US" altLang="zh-CN" sz="1900"/>
              <a:t>Network</a:t>
            </a:r>
            <a:endParaRPr kumimoji="1" lang="zh-CN" altLang="en-US" sz="1900"/>
          </a:p>
        </p:txBody>
      </p:sp>
      <p:pic>
        <p:nvPicPr>
          <p:cNvPr id="17" name="图形 16" descr="数据库">
            <a:extLst>
              <a:ext uri="{FF2B5EF4-FFF2-40B4-BE49-F238E27FC236}">
                <a16:creationId xmlns:a16="http://schemas.microsoft.com/office/drawing/2014/main" id="{41B2B23E-BC0B-4A51-8D4D-F8CC9569EF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61034" y="2371540"/>
            <a:ext cx="1341284" cy="1341284"/>
          </a:xfrm>
          <a:prstGeom prst="rect">
            <a:avLst/>
          </a:prstGeom>
        </p:spPr>
      </p:pic>
      <p:sp>
        <p:nvSpPr>
          <p:cNvPr id="18" name="内容占位符 2">
            <a:extLst>
              <a:ext uri="{FF2B5EF4-FFF2-40B4-BE49-F238E27FC236}">
                <a16:creationId xmlns:a16="http://schemas.microsoft.com/office/drawing/2014/main" id="{78CD5776-D191-4261-AB8A-7E05629965CE}"/>
              </a:ext>
            </a:extLst>
          </p:cNvPr>
          <p:cNvSpPr txBox="1">
            <a:spLocks/>
          </p:cNvSpPr>
          <p:nvPr/>
        </p:nvSpPr>
        <p:spPr>
          <a:xfrm>
            <a:off x="5961034" y="3745085"/>
            <a:ext cx="1516331" cy="3643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en-US" altLang="zh-CN" sz="1900"/>
              <a:t>Labeled</a:t>
            </a:r>
            <a:r>
              <a:rPr kumimoji="1" lang="zh-CN" altLang="en-US" sz="1900"/>
              <a:t> </a:t>
            </a:r>
            <a:r>
              <a:rPr kumimoji="1" lang="en-US" altLang="zh-CN" sz="1900"/>
              <a:t>set</a:t>
            </a:r>
            <a:endParaRPr kumimoji="1" lang="zh-CN" altLang="en-US" sz="1900"/>
          </a:p>
        </p:txBody>
      </p:sp>
      <p:sp>
        <p:nvSpPr>
          <p:cNvPr id="21" name="箭头: 右 20">
            <a:extLst>
              <a:ext uri="{FF2B5EF4-FFF2-40B4-BE49-F238E27FC236}">
                <a16:creationId xmlns:a16="http://schemas.microsoft.com/office/drawing/2014/main" id="{F7D6B540-4B06-47BB-83D8-004579C30B69}"/>
              </a:ext>
            </a:extLst>
          </p:cNvPr>
          <p:cNvSpPr/>
          <p:nvPr/>
        </p:nvSpPr>
        <p:spPr>
          <a:xfrm>
            <a:off x="2394229" y="2985087"/>
            <a:ext cx="951385" cy="3643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箭头: 右 21">
            <a:extLst>
              <a:ext uri="{FF2B5EF4-FFF2-40B4-BE49-F238E27FC236}">
                <a16:creationId xmlns:a16="http://schemas.microsoft.com/office/drawing/2014/main" id="{BEE72D7D-16EE-4584-8807-444F4EE8917F}"/>
              </a:ext>
            </a:extLst>
          </p:cNvPr>
          <p:cNvSpPr/>
          <p:nvPr/>
        </p:nvSpPr>
        <p:spPr>
          <a:xfrm>
            <a:off x="4981897" y="2999670"/>
            <a:ext cx="951385" cy="3643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箭头: 右 22">
            <a:extLst>
              <a:ext uri="{FF2B5EF4-FFF2-40B4-BE49-F238E27FC236}">
                <a16:creationId xmlns:a16="http://schemas.microsoft.com/office/drawing/2014/main" id="{075B8249-0BB2-47CE-B136-F84EEE497443}"/>
              </a:ext>
            </a:extLst>
          </p:cNvPr>
          <p:cNvSpPr/>
          <p:nvPr/>
        </p:nvSpPr>
        <p:spPr>
          <a:xfrm>
            <a:off x="9042856" y="2985087"/>
            <a:ext cx="951385" cy="3643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图形 23" descr="数据库">
            <a:extLst>
              <a:ext uri="{FF2B5EF4-FFF2-40B4-BE49-F238E27FC236}">
                <a16:creationId xmlns:a16="http://schemas.microsoft.com/office/drawing/2014/main" id="{548B8B43-32BB-4EFE-98CF-A4B0C5E0D7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61480" y="4852520"/>
            <a:ext cx="1341284" cy="1341284"/>
          </a:xfrm>
          <a:prstGeom prst="rect">
            <a:avLst/>
          </a:prstGeom>
        </p:spPr>
      </p:pic>
      <p:sp>
        <p:nvSpPr>
          <p:cNvPr id="25" name="内容占位符 2">
            <a:extLst>
              <a:ext uri="{FF2B5EF4-FFF2-40B4-BE49-F238E27FC236}">
                <a16:creationId xmlns:a16="http://schemas.microsoft.com/office/drawing/2014/main" id="{337A6779-B4E9-4F7A-A41F-15BA25875329}"/>
              </a:ext>
            </a:extLst>
          </p:cNvPr>
          <p:cNvSpPr txBox="1">
            <a:spLocks/>
          </p:cNvSpPr>
          <p:nvPr/>
        </p:nvSpPr>
        <p:spPr>
          <a:xfrm>
            <a:off x="2452330" y="6196311"/>
            <a:ext cx="1723191" cy="3516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en-US" altLang="zh-CN" sz="1900"/>
              <a:t>Unlabeled</a:t>
            </a:r>
            <a:r>
              <a:rPr kumimoji="1" lang="zh-CN" altLang="en-US" sz="1900"/>
              <a:t> </a:t>
            </a:r>
            <a:r>
              <a:rPr kumimoji="1" lang="en-US" altLang="zh-CN" sz="1900"/>
              <a:t>set</a:t>
            </a:r>
            <a:endParaRPr kumimoji="1" lang="zh-CN" altLang="en-US" sz="1900"/>
          </a:p>
        </p:txBody>
      </p:sp>
      <p:pic>
        <p:nvPicPr>
          <p:cNvPr id="26" name="图形 25" descr="机器人">
            <a:extLst>
              <a:ext uri="{FF2B5EF4-FFF2-40B4-BE49-F238E27FC236}">
                <a16:creationId xmlns:a16="http://schemas.microsoft.com/office/drawing/2014/main" id="{91D974C0-1035-4AA2-9F71-5B5C0BBE6D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59444" y="4905756"/>
            <a:ext cx="1341284" cy="1341284"/>
          </a:xfrm>
          <a:prstGeom prst="rect">
            <a:avLst/>
          </a:prstGeom>
        </p:spPr>
      </p:pic>
      <p:sp>
        <p:nvSpPr>
          <p:cNvPr id="27" name="内容占位符 2">
            <a:extLst>
              <a:ext uri="{FF2B5EF4-FFF2-40B4-BE49-F238E27FC236}">
                <a16:creationId xmlns:a16="http://schemas.microsoft.com/office/drawing/2014/main" id="{5EDCFD77-C970-4B4E-8A16-9062EE5D4AF9}"/>
              </a:ext>
            </a:extLst>
          </p:cNvPr>
          <p:cNvSpPr txBox="1">
            <a:spLocks/>
          </p:cNvSpPr>
          <p:nvPr/>
        </p:nvSpPr>
        <p:spPr>
          <a:xfrm>
            <a:off x="5068686" y="6204734"/>
            <a:ext cx="1863065" cy="3643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en-US" altLang="zh-CN" sz="1900"/>
              <a:t>Neural</a:t>
            </a:r>
            <a:r>
              <a:rPr kumimoji="1" lang="zh-CN" altLang="en-US" sz="1900"/>
              <a:t> </a:t>
            </a:r>
            <a:r>
              <a:rPr kumimoji="1" lang="en-US" altLang="zh-CN" sz="1900"/>
              <a:t>Network</a:t>
            </a:r>
            <a:endParaRPr kumimoji="1" lang="zh-CN" altLang="en-US" sz="1900"/>
          </a:p>
        </p:txBody>
      </p:sp>
      <p:pic>
        <p:nvPicPr>
          <p:cNvPr id="28" name="图形 27" descr="数据库">
            <a:extLst>
              <a:ext uri="{FF2B5EF4-FFF2-40B4-BE49-F238E27FC236}">
                <a16:creationId xmlns:a16="http://schemas.microsoft.com/office/drawing/2014/main" id="{CD4BC199-0B3A-4488-AE28-82CE58F395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2945" y="4831189"/>
            <a:ext cx="1341284" cy="1341284"/>
          </a:xfrm>
          <a:prstGeom prst="rect">
            <a:avLst/>
          </a:prstGeom>
        </p:spPr>
      </p:pic>
      <p:sp>
        <p:nvSpPr>
          <p:cNvPr id="29" name="内容占位符 2">
            <a:extLst>
              <a:ext uri="{FF2B5EF4-FFF2-40B4-BE49-F238E27FC236}">
                <a16:creationId xmlns:a16="http://schemas.microsoft.com/office/drawing/2014/main" id="{9AECA694-C38A-4FC6-AD3D-AF9D25E52DE6}"/>
              </a:ext>
            </a:extLst>
          </p:cNvPr>
          <p:cNvSpPr txBox="1">
            <a:spLocks/>
          </p:cNvSpPr>
          <p:nvPr/>
        </p:nvSpPr>
        <p:spPr>
          <a:xfrm>
            <a:off x="1052945" y="6204734"/>
            <a:ext cx="1516331" cy="3643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en-US" altLang="zh-CN" sz="1900"/>
              <a:t>Labeled</a:t>
            </a:r>
            <a:r>
              <a:rPr kumimoji="1" lang="zh-CN" altLang="en-US" sz="1900"/>
              <a:t> </a:t>
            </a:r>
            <a:r>
              <a:rPr kumimoji="1" lang="en-US" altLang="zh-CN" sz="1900"/>
              <a:t>set</a:t>
            </a:r>
            <a:endParaRPr kumimoji="1" lang="zh-CN" altLang="en-US" sz="1900"/>
          </a:p>
        </p:txBody>
      </p:sp>
      <p:sp>
        <p:nvSpPr>
          <p:cNvPr id="30" name="箭头: 右 29">
            <a:extLst>
              <a:ext uri="{FF2B5EF4-FFF2-40B4-BE49-F238E27FC236}">
                <a16:creationId xmlns:a16="http://schemas.microsoft.com/office/drawing/2014/main" id="{EFDBE8FB-627F-452E-9FC7-E4A61E6F92E1}"/>
              </a:ext>
            </a:extLst>
          </p:cNvPr>
          <p:cNvSpPr/>
          <p:nvPr/>
        </p:nvSpPr>
        <p:spPr>
          <a:xfrm>
            <a:off x="4134767" y="5444736"/>
            <a:ext cx="951385" cy="3643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696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childTnLst>
                                </p:cTn>
                              </p:par>
                              <p:par>
                                <p:cTn id="18" presetID="10"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childTnLst>
                                </p:cTn>
                              </p:par>
                              <p:par>
                                <p:cTn id="27" presetID="10"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par>
                          <p:cTn id="34" fill="hold">
                            <p:stCondLst>
                              <p:cond delay="2500"/>
                            </p:stCondLst>
                            <p:childTnLst>
                              <p:par>
                                <p:cTn id="35" presetID="10"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6" grpId="0"/>
      <p:bldP spid="18" grpId="0"/>
      <p:bldP spid="21" grpId="0" animBg="1"/>
      <p:bldP spid="22" grpId="0" animBg="1"/>
      <p:bldP spid="23" grpId="0" animBg="1"/>
      <p:bldP spid="27" grpId="0"/>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4E2701-8699-EE46-976B-E95F27AA7A9E}"/>
              </a:ext>
            </a:extLst>
          </p:cNvPr>
          <p:cNvSpPr>
            <a:spLocks noGrp="1"/>
          </p:cNvSpPr>
          <p:nvPr>
            <p:ph type="title"/>
          </p:nvPr>
        </p:nvSpPr>
        <p:spPr>
          <a:xfrm>
            <a:off x="364474" y="165253"/>
            <a:ext cx="10515600" cy="1325563"/>
          </a:xfrm>
        </p:spPr>
        <p:txBody>
          <a:bodyPr/>
          <a:lstStyle/>
          <a:p>
            <a:r>
              <a:rPr kumimoji="1" lang="en-US" altLang="zh-CN">
                <a:latin typeface="+mn-lt"/>
                <a:ea typeface="Microsoft YaHei" panose="020B0503020204020204" pitchFamily="34" charset="-122"/>
              </a:rPr>
              <a:t>Solution</a:t>
            </a:r>
            <a:r>
              <a:rPr kumimoji="1" lang="zh-CN" altLang="en-US">
                <a:latin typeface="+mn-lt"/>
                <a:ea typeface="Microsoft YaHei" panose="020B0503020204020204" pitchFamily="34" charset="-122"/>
              </a:rPr>
              <a:t> </a:t>
            </a:r>
            <a:r>
              <a:rPr kumimoji="1" lang="en-US" altLang="zh-CN">
                <a:latin typeface="+mn-lt"/>
                <a:ea typeface="Microsoft YaHei" panose="020B0503020204020204" pitchFamily="34" charset="-122"/>
              </a:rPr>
              <a:t>I:</a:t>
            </a:r>
            <a:r>
              <a:rPr kumimoji="1" lang="zh-CN" altLang="en-US">
                <a:latin typeface="+mn-lt"/>
                <a:ea typeface="Microsoft YaHei" panose="020B0503020204020204" pitchFamily="34" charset="-122"/>
              </a:rPr>
              <a:t> </a:t>
            </a:r>
            <a:r>
              <a:rPr kumimoji="1" lang="en-US" altLang="zh-CN">
                <a:latin typeface="+mn-lt"/>
                <a:ea typeface="Microsoft YaHei" panose="020B0503020204020204" pitchFamily="34" charset="-122"/>
              </a:rPr>
              <a:t>Self</a:t>
            </a:r>
            <a:r>
              <a:rPr kumimoji="1" lang="zh-CN" altLang="en-US">
                <a:latin typeface="+mn-lt"/>
                <a:ea typeface="Microsoft YaHei" panose="020B0503020204020204" pitchFamily="34" charset="-122"/>
              </a:rPr>
              <a:t> </a:t>
            </a:r>
            <a:r>
              <a:rPr kumimoji="1" lang="en-US" altLang="zh-CN">
                <a:latin typeface="+mn-lt"/>
                <a:ea typeface="Microsoft YaHei" panose="020B0503020204020204" pitchFamily="34" charset="-122"/>
              </a:rPr>
              <a:t>Training</a:t>
            </a:r>
            <a:endParaRPr kumimoji="1" lang="zh-CN" altLang="en-US">
              <a:latin typeface="+mn-lt"/>
              <a:ea typeface="Microsoft YaHei" panose="020B0503020204020204" pitchFamily="34" charset="-122"/>
            </a:endParaRP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E8DD74A1-C411-AD4C-8806-DDFDD48D3763}"/>
                  </a:ext>
                </a:extLst>
              </p:cNvPr>
              <p:cNvSpPr>
                <a:spLocks noGrp="1"/>
              </p:cNvSpPr>
              <p:nvPr>
                <p:ph idx="1"/>
              </p:nvPr>
            </p:nvSpPr>
            <p:spPr>
              <a:xfrm>
                <a:off x="364474" y="1346437"/>
                <a:ext cx="11463052" cy="698931"/>
              </a:xfrm>
            </p:spPr>
            <p:txBody>
              <a:bodyPr>
                <a:normAutofit/>
              </a:bodyPr>
              <a:lstStyle/>
              <a:p>
                <a:pPr>
                  <a:lnSpc>
                    <a:spcPct val="120000"/>
                  </a:lnSpc>
                </a:pPr>
                <a:r>
                  <a:rPr kumimoji="1" lang="en-US" altLang="zh-CN" sz="2400">
                    <a:solidFill>
                      <a:srgbClr val="0070C0"/>
                    </a:solidFill>
                  </a:rPr>
                  <a:t>Train</a:t>
                </a:r>
                <a:r>
                  <a:rPr kumimoji="1" lang="zh-CN" altLang="en-US" sz="2400">
                    <a:solidFill>
                      <a:srgbClr val="0070C0"/>
                    </a:solidFill>
                  </a:rPr>
                  <a:t> </a:t>
                </a:r>
                <a:r>
                  <a:rPr kumimoji="1" lang="en-US" altLang="zh-CN" sz="2400">
                    <a:solidFill>
                      <a:srgbClr val="0070C0"/>
                    </a:solidFill>
                  </a:rPr>
                  <a:t>a</a:t>
                </a:r>
                <a:r>
                  <a:rPr kumimoji="1" lang="zh-CN" altLang="en-US" sz="2400">
                    <a:solidFill>
                      <a:srgbClr val="0070C0"/>
                    </a:solidFill>
                  </a:rPr>
                  <a:t> </a:t>
                </a:r>
                <a:r>
                  <a:rPr kumimoji="1" lang="en-US" altLang="zh-CN" sz="2400">
                    <a:solidFill>
                      <a:srgbClr val="0070C0"/>
                    </a:solidFill>
                  </a:rPr>
                  <a:t>model</a:t>
                </a:r>
                <a:r>
                  <a:rPr kumimoji="1" lang="zh-CN" altLang="en-US" sz="2400">
                    <a:solidFill>
                      <a:srgbClr val="0070C0"/>
                    </a:solidFill>
                  </a:rPr>
                  <a:t> </a:t>
                </a:r>
                <a14:m>
                  <m:oMath xmlns:m="http://schemas.openxmlformats.org/officeDocument/2006/math">
                    <m:r>
                      <a:rPr kumimoji="1" lang="en-US" altLang="zh-CN" sz="2400" i="1">
                        <a:solidFill>
                          <a:srgbClr val="0070C0"/>
                        </a:solidFill>
                        <a:latin typeface="Cambria Math" panose="02040503050406030204" pitchFamily="18" charset="0"/>
                      </a:rPr>
                      <m:t>𝑓</m:t>
                    </m:r>
                    <m:d>
                      <m:dPr>
                        <m:ctrlPr>
                          <a:rPr kumimoji="1" lang="en-US" altLang="zh-CN" sz="2400" i="1">
                            <a:solidFill>
                              <a:srgbClr val="0070C0"/>
                            </a:solidFill>
                            <a:latin typeface="Cambria Math" panose="02040503050406030204" pitchFamily="18" charset="0"/>
                          </a:rPr>
                        </m:ctrlPr>
                      </m:dPr>
                      <m:e>
                        <m:r>
                          <a:rPr kumimoji="1" lang="en-US" altLang="zh-CN" sz="2400" i="1">
                            <a:solidFill>
                              <a:srgbClr val="0070C0"/>
                            </a:solidFill>
                            <a:latin typeface="Cambria Math" panose="02040503050406030204" pitchFamily="18" charset="0"/>
                          </a:rPr>
                          <m:t>𝜃</m:t>
                        </m:r>
                        <m:r>
                          <a:rPr kumimoji="1" lang="en-US" altLang="zh-CN" sz="2400" i="1">
                            <a:solidFill>
                              <a:srgbClr val="0070C0"/>
                            </a:solidFill>
                            <a:latin typeface="Cambria Math" panose="02040503050406030204" pitchFamily="18" charset="0"/>
                          </a:rPr>
                          <m:t>, </m:t>
                        </m:r>
                        <m:r>
                          <a:rPr kumimoji="1" lang="en-US" altLang="zh-CN" sz="2400" b="0" i="1" smtClean="0">
                            <a:solidFill>
                              <a:srgbClr val="0070C0"/>
                            </a:solidFill>
                            <a:latin typeface="Cambria Math" panose="02040503050406030204" pitchFamily="18" charset="0"/>
                          </a:rPr>
                          <m:t>𝑥</m:t>
                        </m:r>
                      </m:e>
                    </m:d>
                    <m:r>
                      <a:rPr kumimoji="1" lang="en-US" altLang="zh-CN" sz="2400" i="1">
                        <a:solidFill>
                          <a:srgbClr val="0070C0"/>
                        </a:solidFill>
                        <a:latin typeface="Cambria Math" panose="02040503050406030204" pitchFamily="18" charset="0"/>
                      </a:rPr>
                      <m:t> </m:t>
                    </m:r>
                  </m:oMath>
                </a14:m>
                <a:r>
                  <a:rPr kumimoji="1" lang="zh-CN" altLang="en-US" sz="2400">
                    <a:solidFill>
                      <a:srgbClr val="0070C0"/>
                    </a:solidFill>
                  </a:rPr>
                  <a:t> </a:t>
                </a:r>
                <a:r>
                  <a:rPr kumimoji="1" lang="en-US" altLang="zh-CN" sz="2400">
                    <a:solidFill>
                      <a:srgbClr val="0070C0"/>
                    </a:solidFill>
                  </a:rPr>
                  <a:t>on</a:t>
                </a:r>
                <a:r>
                  <a:rPr kumimoji="1" lang="zh-CN" altLang="en-US" sz="2400">
                    <a:solidFill>
                      <a:srgbClr val="0070C0"/>
                    </a:solidFill>
                  </a:rPr>
                  <a:t> </a:t>
                </a:r>
                <a:r>
                  <a:rPr kumimoji="1" lang="en-US" altLang="zh-CN" sz="2400">
                    <a:solidFill>
                      <a:srgbClr val="0070C0"/>
                    </a:solidFill>
                  </a:rPr>
                  <a:t>the</a:t>
                </a:r>
                <a:r>
                  <a:rPr kumimoji="1" lang="zh-CN" altLang="en-US" sz="2400">
                    <a:solidFill>
                      <a:srgbClr val="0070C0"/>
                    </a:solidFill>
                  </a:rPr>
                  <a:t> </a:t>
                </a:r>
                <a:r>
                  <a:rPr kumimoji="1" lang="en-US" altLang="zh-CN" sz="2400">
                    <a:solidFill>
                      <a:srgbClr val="0070C0"/>
                    </a:solidFill>
                  </a:rPr>
                  <a:t>labeled</a:t>
                </a:r>
                <a:r>
                  <a:rPr kumimoji="1" lang="zh-CN" altLang="en-US" sz="2400">
                    <a:solidFill>
                      <a:srgbClr val="0070C0"/>
                    </a:solidFill>
                  </a:rPr>
                  <a:t> </a:t>
                </a:r>
                <a:r>
                  <a:rPr kumimoji="1" lang="en-US" altLang="zh-CN" sz="2400">
                    <a:solidFill>
                      <a:srgbClr val="0070C0"/>
                    </a:solidFill>
                  </a:rPr>
                  <a:t>set</a:t>
                </a:r>
                <a:r>
                  <a:rPr kumimoji="1" lang="zh-CN" altLang="en-US" sz="2400">
                    <a:solidFill>
                      <a:srgbClr val="0070C0"/>
                    </a:solidFill>
                  </a:rPr>
                  <a:t> </a:t>
                </a:r>
                <a14:m>
                  <m:oMath xmlns:m="http://schemas.openxmlformats.org/officeDocument/2006/math">
                    <m:r>
                      <a:rPr kumimoji="1" lang="en-US" altLang="zh-CN" sz="2400" i="1" dirty="0">
                        <a:solidFill>
                          <a:srgbClr val="0070C0"/>
                        </a:solidFill>
                        <a:latin typeface="Cambria Math" panose="02040503050406030204" pitchFamily="18" charset="0"/>
                      </a:rPr>
                      <m:t>𝐿</m:t>
                    </m:r>
                    <m:r>
                      <a:rPr kumimoji="1" lang="zh-CN" altLang="en-US" sz="2400" i="1" dirty="0">
                        <a:solidFill>
                          <a:srgbClr val="0070C0"/>
                        </a:solidFill>
                        <a:latin typeface="Cambria Math" panose="02040503050406030204" pitchFamily="18" charset="0"/>
                      </a:rPr>
                      <m:t> </m:t>
                    </m:r>
                    <m:r>
                      <a:rPr kumimoji="1" lang="en-US" altLang="zh-CN" sz="2400" i="1" dirty="0">
                        <a:solidFill>
                          <a:srgbClr val="0070C0"/>
                        </a:solidFill>
                        <a:latin typeface="Cambria Math" panose="02040503050406030204" pitchFamily="18" charset="0"/>
                      </a:rPr>
                      <m:t>=</m:t>
                    </m:r>
                    <m:r>
                      <a:rPr kumimoji="1" lang="zh-CN" altLang="en-US" sz="2400" i="1" dirty="0">
                        <a:solidFill>
                          <a:srgbClr val="0070C0"/>
                        </a:solidFill>
                        <a:latin typeface="Cambria Math" panose="02040503050406030204" pitchFamily="18" charset="0"/>
                      </a:rPr>
                      <m:t> </m:t>
                    </m:r>
                    <m:r>
                      <a:rPr kumimoji="1" lang="en-US" altLang="zh-CN" sz="2400" i="1" dirty="0">
                        <a:solidFill>
                          <a:srgbClr val="0070C0"/>
                        </a:solidFill>
                        <a:latin typeface="Cambria Math" panose="02040503050406030204" pitchFamily="18" charset="0"/>
                      </a:rPr>
                      <m:t>{(</m:t>
                    </m:r>
                    <m:sSub>
                      <m:sSubPr>
                        <m:ctrlPr>
                          <a:rPr kumimoji="1" lang="en-US" altLang="zh-CN" sz="2400" i="1" dirty="0">
                            <a:solidFill>
                              <a:srgbClr val="0070C0"/>
                            </a:solidFill>
                            <a:latin typeface="Cambria Math" panose="02040503050406030204" pitchFamily="18" charset="0"/>
                          </a:rPr>
                        </m:ctrlPr>
                      </m:sSubPr>
                      <m:e>
                        <m:r>
                          <a:rPr kumimoji="1" lang="en-US" altLang="zh-CN" sz="2400" i="1" dirty="0">
                            <a:solidFill>
                              <a:srgbClr val="0070C0"/>
                            </a:solidFill>
                            <a:latin typeface="Cambria Math" panose="02040503050406030204" pitchFamily="18" charset="0"/>
                          </a:rPr>
                          <m:t>𝑋</m:t>
                        </m:r>
                      </m:e>
                      <m:sub>
                        <m:r>
                          <a:rPr kumimoji="1" lang="en-US" altLang="zh-CN" sz="2400" i="1" dirty="0">
                            <a:solidFill>
                              <a:srgbClr val="0070C0"/>
                            </a:solidFill>
                            <a:latin typeface="Cambria Math" panose="02040503050406030204" pitchFamily="18" charset="0"/>
                          </a:rPr>
                          <m:t>𝑖</m:t>
                        </m:r>
                      </m:sub>
                    </m:sSub>
                    <m:r>
                      <a:rPr kumimoji="1" lang="en-US" altLang="zh-CN" sz="2400" i="1" dirty="0">
                        <a:solidFill>
                          <a:srgbClr val="0070C0"/>
                        </a:solidFill>
                        <a:latin typeface="Cambria Math" panose="02040503050406030204" pitchFamily="18" charset="0"/>
                      </a:rPr>
                      <m:t>,</m:t>
                    </m:r>
                    <m:r>
                      <a:rPr kumimoji="1" lang="zh-CN" altLang="en-US" sz="2400" i="1" dirty="0">
                        <a:solidFill>
                          <a:srgbClr val="0070C0"/>
                        </a:solidFill>
                        <a:latin typeface="Cambria Math" panose="02040503050406030204" pitchFamily="18" charset="0"/>
                      </a:rPr>
                      <m:t> </m:t>
                    </m:r>
                    <m:sSub>
                      <m:sSubPr>
                        <m:ctrlPr>
                          <a:rPr kumimoji="1" lang="en-US" altLang="zh-CN" sz="2400" i="1" dirty="0">
                            <a:solidFill>
                              <a:srgbClr val="0070C0"/>
                            </a:solidFill>
                            <a:latin typeface="Cambria Math" panose="02040503050406030204" pitchFamily="18" charset="0"/>
                          </a:rPr>
                        </m:ctrlPr>
                      </m:sSubPr>
                      <m:e>
                        <m:r>
                          <a:rPr kumimoji="1" lang="en-US" altLang="zh-CN" sz="2400" i="1" dirty="0">
                            <a:solidFill>
                              <a:srgbClr val="0070C0"/>
                            </a:solidFill>
                            <a:latin typeface="Cambria Math" panose="02040503050406030204" pitchFamily="18" charset="0"/>
                          </a:rPr>
                          <m:t>𝑌</m:t>
                        </m:r>
                      </m:e>
                      <m:sub>
                        <m:r>
                          <a:rPr kumimoji="1" lang="en-US" altLang="zh-CN" sz="2400" i="1" dirty="0">
                            <a:solidFill>
                              <a:srgbClr val="0070C0"/>
                            </a:solidFill>
                            <a:latin typeface="Cambria Math" panose="02040503050406030204" pitchFamily="18" charset="0"/>
                          </a:rPr>
                          <m:t>𝑖</m:t>
                        </m:r>
                      </m:sub>
                    </m:sSub>
                    <m:r>
                      <a:rPr kumimoji="1" lang="en-US" altLang="zh-CN" sz="2400" i="1" dirty="0">
                        <a:solidFill>
                          <a:srgbClr val="0070C0"/>
                        </a:solidFill>
                        <a:latin typeface="Cambria Math" panose="02040503050406030204" pitchFamily="18" charset="0"/>
                      </a:rPr>
                      <m:t>)}</m:t>
                    </m:r>
                  </m:oMath>
                </a14:m>
                <a:endParaRPr kumimoji="1" lang="en-US" altLang="zh-CN" sz="2400">
                  <a:solidFill>
                    <a:srgbClr val="0070C0"/>
                  </a:solidFill>
                </a:endParaRPr>
              </a:p>
              <a:p>
                <a:pPr marL="514350" indent="-514350">
                  <a:lnSpc>
                    <a:spcPct val="120000"/>
                  </a:lnSpc>
                  <a:buFont typeface="+mj-lt"/>
                  <a:buAutoNum type="arabicPeriod"/>
                </a:pPr>
                <a:endParaRPr kumimoji="1" lang="en-US" altLang="zh-CN" sz="2400"/>
              </a:p>
              <a:p>
                <a:pPr marL="514350" indent="-514350">
                  <a:lnSpc>
                    <a:spcPct val="120000"/>
                  </a:lnSpc>
                  <a:buFont typeface="+mj-lt"/>
                  <a:buAutoNum type="arabicPeriod"/>
                </a:pPr>
                <a:endParaRPr kumimoji="1" lang="en-US" altLang="zh-CN" sz="2400"/>
              </a:p>
              <a:p>
                <a:pPr lvl="1">
                  <a:lnSpc>
                    <a:spcPct val="120000"/>
                  </a:lnSpc>
                </a:pPr>
                <a:endParaRPr kumimoji="1" lang="zh-CN" altLang="en-US"/>
              </a:p>
            </p:txBody>
          </p:sp>
        </mc:Choice>
        <mc:Fallback xmlns="">
          <p:sp>
            <p:nvSpPr>
              <p:cNvPr id="3" name="内容占位符 2">
                <a:extLst>
                  <a:ext uri="{FF2B5EF4-FFF2-40B4-BE49-F238E27FC236}">
                    <a16:creationId xmlns:a16="http://schemas.microsoft.com/office/drawing/2014/main" id="{E8DD74A1-C411-AD4C-8806-DDFDD48D3763}"/>
                  </a:ext>
                </a:extLst>
              </p:cNvPr>
              <p:cNvSpPr>
                <a:spLocks noGrp="1" noRot="1" noChangeAspect="1" noMove="1" noResize="1" noEditPoints="1" noAdjustHandles="1" noChangeArrowheads="1" noChangeShapeType="1" noTextEdit="1"/>
              </p:cNvSpPr>
              <p:nvPr>
                <p:ph idx="1"/>
              </p:nvPr>
            </p:nvSpPr>
            <p:spPr>
              <a:xfrm>
                <a:off x="364474" y="1346437"/>
                <a:ext cx="11463052" cy="698931"/>
              </a:xfrm>
              <a:blipFill>
                <a:blip r:embed="rId3"/>
                <a:stretch>
                  <a:fillRect l="-664"/>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417F9431-D23E-4EA0-836C-441A468F2B8F}"/>
              </a:ext>
            </a:extLst>
          </p:cNvPr>
          <p:cNvSpPr>
            <a:spLocks noGrp="1"/>
          </p:cNvSpPr>
          <p:nvPr>
            <p:ph type="sldNum" sz="quarter" idx="12"/>
          </p:nvPr>
        </p:nvSpPr>
        <p:spPr/>
        <p:txBody>
          <a:bodyPr/>
          <a:lstStyle/>
          <a:p>
            <a:fld id="{D7C1FA50-C14B-F249-B763-D04C5E82F96B}" type="slidenum">
              <a:rPr kumimoji="1" lang="zh-CN" altLang="en-US" smtClean="0"/>
              <a:t>4</a:t>
            </a:fld>
            <a:endParaRPr kumimoji="1" lang="zh-CN" altLang="en-US"/>
          </a:p>
        </p:txBody>
      </p:sp>
      <mc:AlternateContent xmlns:mc="http://schemas.openxmlformats.org/markup-compatibility/2006" xmlns:a14="http://schemas.microsoft.com/office/drawing/2010/main">
        <mc:Choice Requires="a14">
          <p:sp>
            <p:nvSpPr>
              <p:cNvPr id="5" name="内容占位符 2">
                <a:extLst>
                  <a:ext uri="{FF2B5EF4-FFF2-40B4-BE49-F238E27FC236}">
                    <a16:creationId xmlns:a16="http://schemas.microsoft.com/office/drawing/2014/main" id="{204340B0-9B16-4F2A-B0DA-3C9AD64DFFA2}"/>
                  </a:ext>
                </a:extLst>
              </p:cNvPr>
              <p:cNvSpPr txBox="1">
                <a:spLocks/>
              </p:cNvSpPr>
              <p:nvPr/>
            </p:nvSpPr>
            <p:spPr>
              <a:xfrm>
                <a:off x="364474" y="3562801"/>
                <a:ext cx="11463052" cy="6989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kumimoji="1" lang="en-US" altLang="zh-CN" sz="2400">
                    <a:solidFill>
                      <a:srgbClr val="0070C0"/>
                    </a:solidFill>
                  </a:rPr>
                  <a:t>Generate</a:t>
                </a:r>
                <a:r>
                  <a:rPr kumimoji="1" lang="zh-CN" altLang="en-US" sz="2400">
                    <a:solidFill>
                      <a:srgbClr val="0070C0"/>
                    </a:solidFill>
                  </a:rPr>
                  <a:t> </a:t>
                </a:r>
                <a:r>
                  <a:rPr kumimoji="1" lang="en-US" altLang="zh-CN" sz="2400">
                    <a:solidFill>
                      <a:srgbClr val="0070C0"/>
                    </a:solidFill>
                  </a:rPr>
                  <a:t>pseudo</a:t>
                </a:r>
                <a:r>
                  <a:rPr kumimoji="1" lang="zh-CN" altLang="en-US" sz="2400">
                    <a:solidFill>
                      <a:srgbClr val="0070C0"/>
                    </a:solidFill>
                  </a:rPr>
                  <a:t> </a:t>
                </a:r>
                <a:r>
                  <a:rPr kumimoji="1" lang="en-US" altLang="zh-CN" sz="2400">
                    <a:solidFill>
                      <a:srgbClr val="0070C0"/>
                    </a:solidFill>
                  </a:rPr>
                  <a:t>labels</a:t>
                </a:r>
                <a:r>
                  <a:rPr kumimoji="1" lang="zh-CN" altLang="en-US" sz="2400">
                    <a:solidFill>
                      <a:srgbClr val="0070C0"/>
                    </a:solidFill>
                  </a:rPr>
                  <a:t> </a:t>
                </a:r>
                <a:r>
                  <a:rPr kumimoji="1" lang="en-US" altLang="zh-CN" sz="2400">
                    <a:solidFill>
                      <a:srgbClr val="0070C0"/>
                    </a:solidFill>
                  </a:rPr>
                  <a:t>for</a:t>
                </a:r>
                <a:r>
                  <a:rPr kumimoji="1" lang="zh-CN" altLang="en-US" sz="2400">
                    <a:solidFill>
                      <a:srgbClr val="0070C0"/>
                    </a:solidFill>
                  </a:rPr>
                  <a:t> </a:t>
                </a:r>
                <a:r>
                  <a:rPr kumimoji="1" lang="en-US" altLang="zh-CN" sz="2400">
                    <a:solidFill>
                      <a:srgbClr val="0070C0"/>
                    </a:solidFill>
                  </a:rPr>
                  <a:t>the</a:t>
                </a:r>
                <a:r>
                  <a:rPr kumimoji="1" lang="zh-CN" altLang="en-US" sz="2400">
                    <a:solidFill>
                      <a:srgbClr val="0070C0"/>
                    </a:solidFill>
                  </a:rPr>
                  <a:t> </a:t>
                </a:r>
                <a:r>
                  <a:rPr kumimoji="1" lang="en-US" altLang="zh-CN" sz="2400">
                    <a:solidFill>
                      <a:srgbClr val="0070C0"/>
                    </a:solidFill>
                  </a:rPr>
                  <a:t>unlabeled</a:t>
                </a:r>
                <a:r>
                  <a:rPr kumimoji="1" lang="zh-CN" altLang="en-US" sz="2400">
                    <a:solidFill>
                      <a:srgbClr val="0070C0"/>
                    </a:solidFill>
                  </a:rPr>
                  <a:t> </a:t>
                </a:r>
                <a:r>
                  <a:rPr kumimoji="1" lang="en-US" altLang="zh-CN" sz="2400">
                    <a:solidFill>
                      <a:srgbClr val="0070C0"/>
                    </a:solidFill>
                  </a:rPr>
                  <a:t>set</a:t>
                </a:r>
                <a:r>
                  <a:rPr kumimoji="1" lang="zh-CN" altLang="en-US" sz="2400">
                    <a:solidFill>
                      <a:srgbClr val="0070C0"/>
                    </a:solidFill>
                  </a:rPr>
                  <a:t> </a:t>
                </a:r>
                <a14:m>
                  <m:oMath xmlns:m="http://schemas.openxmlformats.org/officeDocument/2006/math">
                    <m:r>
                      <m:rPr>
                        <m:sty m:val="p"/>
                      </m:rPr>
                      <a:rPr kumimoji="1" lang="en-US" altLang="zh-CN" sz="2400" dirty="0">
                        <a:solidFill>
                          <a:srgbClr val="0070C0"/>
                        </a:solidFill>
                        <a:latin typeface="Cambria Math" panose="02040503050406030204" pitchFamily="18" charset="0"/>
                      </a:rPr>
                      <m:t>U</m:t>
                    </m:r>
                    <m:r>
                      <a:rPr kumimoji="1" lang="zh-CN" altLang="en-US" sz="2400" i="1" dirty="0">
                        <a:solidFill>
                          <a:srgbClr val="0070C0"/>
                        </a:solidFill>
                        <a:latin typeface="Cambria Math" panose="02040503050406030204" pitchFamily="18" charset="0"/>
                      </a:rPr>
                      <m:t> </m:t>
                    </m:r>
                    <m:r>
                      <a:rPr kumimoji="1" lang="en-US" altLang="zh-CN" sz="2400" i="1" dirty="0">
                        <a:solidFill>
                          <a:srgbClr val="0070C0"/>
                        </a:solidFill>
                        <a:latin typeface="Cambria Math" panose="02040503050406030204" pitchFamily="18" charset="0"/>
                      </a:rPr>
                      <m:t>=</m:t>
                    </m:r>
                    <m:r>
                      <a:rPr kumimoji="1" lang="zh-CN" altLang="en-US" sz="2400" i="1" dirty="0">
                        <a:solidFill>
                          <a:srgbClr val="0070C0"/>
                        </a:solidFill>
                        <a:latin typeface="Cambria Math" panose="02040503050406030204" pitchFamily="18" charset="0"/>
                      </a:rPr>
                      <m:t> </m:t>
                    </m:r>
                    <m:d>
                      <m:dPr>
                        <m:begChr m:val="{"/>
                        <m:endChr m:val="}"/>
                        <m:ctrlPr>
                          <a:rPr kumimoji="1" lang="en-US" altLang="zh-CN" sz="2400" i="1" dirty="0">
                            <a:solidFill>
                              <a:srgbClr val="0070C0"/>
                            </a:solidFill>
                            <a:latin typeface="Cambria Math" panose="02040503050406030204" pitchFamily="18" charset="0"/>
                          </a:rPr>
                        </m:ctrlPr>
                      </m:dPr>
                      <m:e>
                        <m:d>
                          <m:dPr>
                            <m:ctrlPr>
                              <a:rPr kumimoji="1" lang="en-US" altLang="zh-CN" sz="2400" i="1" dirty="0">
                                <a:solidFill>
                                  <a:srgbClr val="0070C0"/>
                                </a:solidFill>
                                <a:latin typeface="Cambria Math" panose="02040503050406030204" pitchFamily="18" charset="0"/>
                              </a:rPr>
                            </m:ctrlPr>
                          </m:dPr>
                          <m:e>
                            <m:sSubSup>
                              <m:sSubSupPr>
                                <m:ctrlPr>
                                  <a:rPr kumimoji="1" lang="en-US" altLang="zh-CN" sz="2400" i="1" dirty="0">
                                    <a:solidFill>
                                      <a:srgbClr val="0070C0"/>
                                    </a:solidFill>
                                    <a:latin typeface="Cambria Math" panose="02040503050406030204" pitchFamily="18" charset="0"/>
                                  </a:rPr>
                                </m:ctrlPr>
                              </m:sSubSupPr>
                              <m:e>
                                <m:r>
                                  <a:rPr kumimoji="1" lang="en-US" altLang="zh-CN" sz="2400" i="1" dirty="0">
                                    <a:solidFill>
                                      <a:srgbClr val="0070C0"/>
                                    </a:solidFill>
                                    <a:latin typeface="Cambria Math" panose="02040503050406030204" pitchFamily="18" charset="0"/>
                                  </a:rPr>
                                  <m:t>𝑋</m:t>
                                </m:r>
                              </m:e>
                              <m:sub>
                                <m:r>
                                  <a:rPr kumimoji="1" lang="en-US" altLang="zh-CN" sz="2400" i="1" dirty="0">
                                    <a:solidFill>
                                      <a:srgbClr val="0070C0"/>
                                    </a:solidFill>
                                    <a:latin typeface="Cambria Math" panose="02040503050406030204" pitchFamily="18" charset="0"/>
                                  </a:rPr>
                                  <m:t>𝑖</m:t>
                                </m:r>
                              </m:sub>
                              <m:sup>
                                <m:r>
                                  <a:rPr kumimoji="1" lang="en-US" altLang="zh-CN" sz="2400" i="1" dirty="0">
                                    <a:solidFill>
                                      <a:srgbClr val="0070C0"/>
                                    </a:solidFill>
                                    <a:latin typeface="Cambria Math" panose="02040503050406030204" pitchFamily="18" charset="0"/>
                                  </a:rPr>
                                  <m:t>𝑢</m:t>
                                </m:r>
                              </m:sup>
                            </m:sSubSup>
                          </m:e>
                        </m:d>
                      </m:e>
                    </m:d>
                  </m:oMath>
                </a14:m>
                <a:endParaRPr kumimoji="1" lang="en-US" altLang="zh-CN" sz="2400">
                  <a:solidFill>
                    <a:srgbClr val="0070C0"/>
                  </a:solidFill>
                </a:endParaRPr>
              </a:p>
            </p:txBody>
          </p:sp>
        </mc:Choice>
        <mc:Fallback xmlns="">
          <p:sp>
            <p:nvSpPr>
              <p:cNvPr id="5" name="内容占位符 2">
                <a:extLst>
                  <a:ext uri="{FF2B5EF4-FFF2-40B4-BE49-F238E27FC236}">
                    <a16:creationId xmlns:a16="http://schemas.microsoft.com/office/drawing/2014/main" id="{204340B0-9B16-4F2A-B0DA-3C9AD64DFFA2}"/>
                  </a:ext>
                </a:extLst>
              </p:cNvPr>
              <p:cNvSpPr txBox="1">
                <a:spLocks noRot="1" noChangeAspect="1" noMove="1" noResize="1" noEditPoints="1" noAdjustHandles="1" noChangeArrowheads="1" noChangeShapeType="1" noTextEdit="1"/>
              </p:cNvSpPr>
              <p:nvPr/>
            </p:nvSpPr>
            <p:spPr>
              <a:xfrm>
                <a:off x="364474" y="3562801"/>
                <a:ext cx="11463052" cy="698931"/>
              </a:xfrm>
              <a:prstGeom prst="rect">
                <a:avLst/>
              </a:prstGeom>
              <a:blipFill>
                <a:blip r:embed="rId4"/>
                <a:stretch>
                  <a:fillRect l="-664"/>
                </a:stretch>
              </a:blipFill>
            </p:spPr>
            <p:txBody>
              <a:bodyPr/>
              <a:lstStyle/>
              <a:p>
                <a:r>
                  <a:rPr lang="zh-CN" altLang="en-US">
                    <a:noFill/>
                  </a:rPr>
                  <a:t> </a:t>
                </a:r>
              </a:p>
            </p:txBody>
          </p:sp>
        </mc:Fallback>
      </mc:AlternateContent>
      <p:sp>
        <p:nvSpPr>
          <p:cNvPr id="6" name="内容占位符 2">
            <a:extLst>
              <a:ext uri="{FF2B5EF4-FFF2-40B4-BE49-F238E27FC236}">
                <a16:creationId xmlns:a16="http://schemas.microsoft.com/office/drawing/2014/main" id="{BD424828-F1C8-4CA9-8686-F45CCE106508}"/>
              </a:ext>
            </a:extLst>
          </p:cNvPr>
          <p:cNvSpPr txBox="1">
            <a:spLocks/>
          </p:cNvSpPr>
          <p:nvPr/>
        </p:nvSpPr>
        <p:spPr>
          <a:xfrm>
            <a:off x="364474" y="5389817"/>
            <a:ext cx="11463052" cy="103672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endParaRPr kumimoji="1" lang="en-US" altLang="zh-CN" sz="2400"/>
          </a:p>
          <a:p>
            <a:pPr>
              <a:lnSpc>
                <a:spcPct val="120000"/>
              </a:lnSpc>
            </a:pPr>
            <a:r>
              <a:rPr kumimoji="1" lang="en-US" altLang="zh-CN" sz="2400">
                <a:solidFill>
                  <a:srgbClr val="0070C0"/>
                </a:solidFill>
              </a:rPr>
              <a:t>Re-train</a:t>
            </a:r>
            <a:r>
              <a:rPr kumimoji="1" lang="zh-CN" altLang="en-US" sz="2400">
                <a:solidFill>
                  <a:srgbClr val="0070C0"/>
                </a:solidFill>
              </a:rPr>
              <a:t> </a:t>
            </a:r>
            <a:r>
              <a:rPr kumimoji="1" lang="en-US" altLang="zh-CN" sz="2400">
                <a:solidFill>
                  <a:srgbClr val="0070C0"/>
                </a:solidFill>
              </a:rPr>
              <a:t>a</a:t>
            </a:r>
            <a:r>
              <a:rPr kumimoji="1" lang="zh-CN" altLang="en-US" sz="2400">
                <a:solidFill>
                  <a:srgbClr val="0070C0"/>
                </a:solidFill>
              </a:rPr>
              <a:t> </a:t>
            </a:r>
            <a:r>
              <a:rPr kumimoji="1" lang="en-US" altLang="zh-CN" sz="2400">
                <a:solidFill>
                  <a:srgbClr val="0070C0"/>
                </a:solidFill>
              </a:rPr>
              <a:t>new</a:t>
            </a:r>
            <a:r>
              <a:rPr kumimoji="1" lang="zh-CN" altLang="en-US" sz="2400">
                <a:solidFill>
                  <a:srgbClr val="0070C0"/>
                </a:solidFill>
              </a:rPr>
              <a:t> </a:t>
            </a:r>
            <a:r>
              <a:rPr kumimoji="1" lang="en-US" altLang="zh-CN" sz="2400">
                <a:solidFill>
                  <a:srgbClr val="0070C0"/>
                </a:solidFill>
              </a:rPr>
              <a:t>model</a:t>
            </a:r>
            <a:r>
              <a:rPr kumimoji="1" lang="zh-CN" altLang="en-US" sz="2400">
                <a:solidFill>
                  <a:srgbClr val="0070C0"/>
                </a:solidFill>
              </a:rPr>
              <a:t> </a:t>
            </a:r>
            <a:r>
              <a:rPr kumimoji="1" lang="en-US" altLang="zh-CN" sz="2400">
                <a:solidFill>
                  <a:srgbClr val="0070C0"/>
                </a:solidFill>
              </a:rPr>
              <a:t>on</a:t>
            </a:r>
            <a:r>
              <a:rPr kumimoji="1" lang="zh-CN" altLang="en-US" sz="2400">
                <a:solidFill>
                  <a:srgbClr val="0070C0"/>
                </a:solidFill>
              </a:rPr>
              <a:t> </a:t>
            </a:r>
            <a:r>
              <a:rPr kumimoji="1" lang="en-US" altLang="zh-CN" sz="2400">
                <a:solidFill>
                  <a:srgbClr val="0070C0"/>
                </a:solidFill>
              </a:rPr>
              <a:t>the</a:t>
            </a:r>
            <a:r>
              <a:rPr kumimoji="1" lang="zh-CN" altLang="en-US" sz="2400">
                <a:solidFill>
                  <a:srgbClr val="0070C0"/>
                </a:solidFill>
              </a:rPr>
              <a:t> </a:t>
            </a:r>
            <a:r>
              <a:rPr kumimoji="1" lang="en-US" altLang="zh-CN" sz="2400">
                <a:solidFill>
                  <a:srgbClr val="0070C0"/>
                </a:solidFill>
              </a:rPr>
              <a:t>whole</a:t>
            </a:r>
            <a:r>
              <a:rPr kumimoji="1" lang="zh-CN" altLang="en-US" sz="2400">
                <a:solidFill>
                  <a:srgbClr val="0070C0"/>
                </a:solidFill>
              </a:rPr>
              <a:t> </a:t>
            </a:r>
            <a:r>
              <a:rPr kumimoji="1" lang="en-US" altLang="zh-CN" sz="2400">
                <a:solidFill>
                  <a:srgbClr val="0070C0"/>
                </a:solidFill>
              </a:rPr>
              <a:t>set.</a:t>
            </a:r>
          </a:p>
          <a:p>
            <a:pPr lvl="1">
              <a:lnSpc>
                <a:spcPct val="120000"/>
              </a:lnSpc>
            </a:pPr>
            <a:endParaRPr kumimoji="1" lang="zh-CN" altLang="en-US"/>
          </a:p>
        </p:txBody>
      </p:sp>
      <p:pic>
        <p:nvPicPr>
          <p:cNvPr id="10" name="图片 9" descr="一些人在街道上走&#10;&#10;描述已自动生成">
            <a:extLst>
              <a:ext uri="{FF2B5EF4-FFF2-40B4-BE49-F238E27FC236}">
                <a16:creationId xmlns:a16="http://schemas.microsoft.com/office/drawing/2014/main" id="{FE446C5E-6287-448C-915E-D5B5A68A7336}"/>
              </a:ext>
            </a:extLst>
          </p:cNvPr>
          <p:cNvPicPr>
            <a:picLocks noChangeAspect="1"/>
          </p:cNvPicPr>
          <p:nvPr/>
        </p:nvPicPr>
        <p:blipFill>
          <a:blip r:embed="rId5"/>
          <a:stretch>
            <a:fillRect/>
          </a:stretch>
        </p:blipFill>
        <p:spPr>
          <a:xfrm>
            <a:off x="770505" y="2045368"/>
            <a:ext cx="2381769" cy="1190885"/>
          </a:xfrm>
          <a:prstGeom prst="rect">
            <a:avLst/>
          </a:prstGeom>
        </p:spPr>
      </p:pic>
      <p:pic>
        <p:nvPicPr>
          <p:cNvPr id="11" name="图形 10" descr="机器人">
            <a:extLst>
              <a:ext uri="{FF2B5EF4-FFF2-40B4-BE49-F238E27FC236}">
                <a16:creationId xmlns:a16="http://schemas.microsoft.com/office/drawing/2014/main" id="{33D607F3-9E40-4F2E-9C3C-0D1D62FFA3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92968" y="1795645"/>
            <a:ext cx="1341284" cy="1341284"/>
          </a:xfrm>
          <a:prstGeom prst="rect">
            <a:avLst/>
          </a:prstGeom>
        </p:spPr>
      </p:pic>
      <p:sp>
        <p:nvSpPr>
          <p:cNvPr id="12" name="内容占位符 2">
            <a:extLst>
              <a:ext uri="{FF2B5EF4-FFF2-40B4-BE49-F238E27FC236}">
                <a16:creationId xmlns:a16="http://schemas.microsoft.com/office/drawing/2014/main" id="{52637DAA-AB6C-457A-992D-242C8CDA8FDB}"/>
              </a:ext>
            </a:extLst>
          </p:cNvPr>
          <p:cNvSpPr txBox="1">
            <a:spLocks/>
          </p:cNvSpPr>
          <p:nvPr/>
        </p:nvSpPr>
        <p:spPr>
          <a:xfrm>
            <a:off x="4802210" y="3094623"/>
            <a:ext cx="1863065" cy="3643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en-US" altLang="zh-CN" sz="1900"/>
              <a:t>Neural</a:t>
            </a:r>
            <a:r>
              <a:rPr kumimoji="1" lang="zh-CN" altLang="en-US" sz="1900"/>
              <a:t> </a:t>
            </a:r>
            <a:r>
              <a:rPr kumimoji="1" lang="en-US" altLang="zh-CN" sz="1900"/>
              <a:t>Network</a:t>
            </a:r>
            <a:endParaRPr kumimoji="1" lang="zh-CN" altLang="en-US" sz="1900"/>
          </a:p>
        </p:txBody>
      </p:sp>
      <p:pic>
        <p:nvPicPr>
          <p:cNvPr id="14" name="图片 13" descr="电脑游戏的截图&#10;&#10;描述已自动生成">
            <a:extLst>
              <a:ext uri="{FF2B5EF4-FFF2-40B4-BE49-F238E27FC236}">
                <a16:creationId xmlns:a16="http://schemas.microsoft.com/office/drawing/2014/main" id="{1E773106-7BA8-4BAA-B5F3-7C88AF83D8A6}"/>
              </a:ext>
            </a:extLst>
          </p:cNvPr>
          <p:cNvPicPr>
            <a:picLocks noChangeAspect="1"/>
          </p:cNvPicPr>
          <p:nvPr/>
        </p:nvPicPr>
        <p:blipFill>
          <a:blip r:embed="rId8"/>
          <a:stretch>
            <a:fillRect/>
          </a:stretch>
        </p:blipFill>
        <p:spPr>
          <a:xfrm>
            <a:off x="8731869" y="2085175"/>
            <a:ext cx="2420048" cy="1210024"/>
          </a:xfrm>
          <a:prstGeom prst="rect">
            <a:avLst/>
          </a:prstGeom>
        </p:spPr>
      </p:pic>
      <p:sp>
        <p:nvSpPr>
          <p:cNvPr id="15" name="箭头: 右 14">
            <a:extLst>
              <a:ext uri="{FF2B5EF4-FFF2-40B4-BE49-F238E27FC236}">
                <a16:creationId xmlns:a16="http://schemas.microsoft.com/office/drawing/2014/main" id="{C3BE3E68-D12C-493F-B77B-930A1380D593}"/>
              </a:ext>
            </a:extLst>
          </p:cNvPr>
          <p:cNvSpPr/>
          <p:nvPr/>
        </p:nvSpPr>
        <p:spPr>
          <a:xfrm>
            <a:off x="3646928" y="2490108"/>
            <a:ext cx="951385" cy="3643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箭头: 右 15">
            <a:extLst>
              <a:ext uri="{FF2B5EF4-FFF2-40B4-BE49-F238E27FC236}">
                <a16:creationId xmlns:a16="http://schemas.microsoft.com/office/drawing/2014/main" id="{F7193D7D-BB11-4ED1-8C01-5F23FAAD3DFC}"/>
              </a:ext>
            </a:extLst>
          </p:cNvPr>
          <p:cNvSpPr/>
          <p:nvPr/>
        </p:nvSpPr>
        <p:spPr>
          <a:xfrm rot="10800000">
            <a:off x="7156080" y="2490108"/>
            <a:ext cx="951385" cy="364383"/>
          </a:xfrm>
          <a:prstGeom prst="rightArrow">
            <a:avLst/>
          </a:prstGeom>
          <a:solidFill>
            <a:schemeClr val="bg1"/>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箭头: 右 16">
            <a:extLst>
              <a:ext uri="{FF2B5EF4-FFF2-40B4-BE49-F238E27FC236}">
                <a16:creationId xmlns:a16="http://schemas.microsoft.com/office/drawing/2014/main" id="{07B4AAB8-8A75-4E16-A413-9AB64270908B}"/>
              </a:ext>
            </a:extLst>
          </p:cNvPr>
          <p:cNvSpPr/>
          <p:nvPr/>
        </p:nvSpPr>
        <p:spPr>
          <a:xfrm>
            <a:off x="9466202" y="126062"/>
            <a:ext cx="951385" cy="3643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文本框 18">
            <a:extLst>
              <a:ext uri="{FF2B5EF4-FFF2-40B4-BE49-F238E27FC236}">
                <a16:creationId xmlns:a16="http://schemas.microsoft.com/office/drawing/2014/main" id="{7C02246F-0794-4A52-A8AD-781AA7166B6F}"/>
              </a:ext>
            </a:extLst>
          </p:cNvPr>
          <p:cNvSpPr txBox="1"/>
          <p:nvPr/>
        </p:nvSpPr>
        <p:spPr>
          <a:xfrm>
            <a:off x="10557471" y="91003"/>
            <a:ext cx="1516949" cy="369332"/>
          </a:xfrm>
          <a:prstGeom prst="rect">
            <a:avLst/>
          </a:prstGeom>
          <a:noFill/>
        </p:spPr>
        <p:txBody>
          <a:bodyPr wrap="square" rtlCol="0">
            <a:spAutoFit/>
          </a:bodyPr>
          <a:lstStyle/>
          <a:p>
            <a:r>
              <a:rPr kumimoji="1" lang="en-US" altLang="zh-CN" b="1">
                <a:solidFill>
                  <a:srgbClr val="0070C0"/>
                </a:solidFill>
              </a:rPr>
              <a:t>Forward</a:t>
            </a:r>
            <a:endParaRPr kumimoji="1" lang="zh-CN" altLang="en-US" b="1">
              <a:solidFill>
                <a:srgbClr val="0070C0"/>
              </a:solidFill>
            </a:endParaRPr>
          </a:p>
        </p:txBody>
      </p:sp>
      <p:sp>
        <p:nvSpPr>
          <p:cNvPr id="20" name="箭头: 右 19">
            <a:extLst>
              <a:ext uri="{FF2B5EF4-FFF2-40B4-BE49-F238E27FC236}">
                <a16:creationId xmlns:a16="http://schemas.microsoft.com/office/drawing/2014/main" id="{B0F5B0C3-484B-4734-B866-48DF10DE7BE9}"/>
              </a:ext>
            </a:extLst>
          </p:cNvPr>
          <p:cNvSpPr/>
          <p:nvPr/>
        </p:nvSpPr>
        <p:spPr>
          <a:xfrm rot="10800000">
            <a:off x="9466201" y="656863"/>
            <a:ext cx="951385" cy="364383"/>
          </a:xfrm>
          <a:prstGeom prst="rightArrow">
            <a:avLst/>
          </a:prstGeom>
          <a:solidFill>
            <a:schemeClr val="bg1"/>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文本框 20">
            <a:extLst>
              <a:ext uri="{FF2B5EF4-FFF2-40B4-BE49-F238E27FC236}">
                <a16:creationId xmlns:a16="http://schemas.microsoft.com/office/drawing/2014/main" id="{B99AB2E9-FE08-4B8E-8433-A01F2E17EDA7}"/>
              </a:ext>
            </a:extLst>
          </p:cNvPr>
          <p:cNvSpPr txBox="1"/>
          <p:nvPr/>
        </p:nvSpPr>
        <p:spPr>
          <a:xfrm>
            <a:off x="10557471" y="653288"/>
            <a:ext cx="1516949" cy="369332"/>
          </a:xfrm>
          <a:prstGeom prst="rect">
            <a:avLst/>
          </a:prstGeom>
          <a:noFill/>
        </p:spPr>
        <p:txBody>
          <a:bodyPr wrap="square" rtlCol="0">
            <a:spAutoFit/>
          </a:bodyPr>
          <a:lstStyle/>
          <a:p>
            <a:r>
              <a:rPr kumimoji="1" lang="en-US" altLang="zh-CN" b="1"/>
              <a:t>Backward</a:t>
            </a:r>
            <a:endParaRPr kumimoji="1" lang="zh-CN" altLang="en-US" b="1"/>
          </a:p>
        </p:txBody>
      </p:sp>
      <p:pic>
        <p:nvPicPr>
          <p:cNvPr id="23" name="图片 22" descr="街道上的行人&#10;&#10;描述已自动生成">
            <a:extLst>
              <a:ext uri="{FF2B5EF4-FFF2-40B4-BE49-F238E27FC236}">
                <a16:creationId xmlns:a16="http://schemas.microsoft.com/office/drawing/2014/main" id="{11199DD3-375C-4D95-8A80-575CA5D67247}"/>
              </a:ext>
            </a:extLst>
          </p:cNvPr>
          <p:cNvPicPr>
            <a:picLocks noChangeAspect="1"/>
          </p:cNvPicPr>
          <p:nvPr/>
        </p:nvPicPr>
        <p:blipFill>
          <a:blip r:embed="rId9"/>
          <a:stretch>
            <a:fillRect/>
          </a:stretch>
        </p:blipFill>
        <p:spPr>
          <a:xfrm>
            <a:off x="770505" y="4322603"/>
            <a:ext cx="2377919" cy="1188960"/>
          </a:xfrm>
          <a:prstGeom prst="rect">
            <a:avLst/>
          </a:prstGeom>
        </p:spPr>
      </p:pic>
      <p:pic>
        <p:nvPicPr>
          <p:cNvPr id="25" name="图片 24" descr="形状&#10;&#10;中度可信度描述已自动生成">
            <a:extLst>
              <a:ext uri="{FF2B5EF4-FFF2-40B4-BE49-F238E27FC236}">
                <a16:creationId xmlns:a16="http://schemas.microsoft.com/office/drawing/2014/main" id="{D0BA05FB-C32C-442C-97E0-FB549DA7CB8A}"/>
              </a:ext>
            </a:extLst>
          </p:cNvPr>
          <p:cNvPicPr>
            <a:picLocks noChangeAspect="1"/>
          </p:cNvPicPr>
          <p:nvPr/>
        </p:nvPicPr>
        <p:blipFill>
          <a:blip r:embed="rId10"/>
          <a:stretch>
            <a:fillRect/>
          </a:stretch>
        </p:blipFill>
        <p:spPr>
          <a:xfrm>
            <a:off x="8731869" y="4312071"/>
            <a:ext cx="2420048" cy="1210024"/>
          </a:xfrm>
          <a:prstGeom prst="rect">
            <a:avLst/>
          </a:prstGeom>
        </p:spPr>
      </p:pic>
      <p:pic>
        <p:nvPicPr>
          <p:cNvPr id="26" name="图形 25" descr="机器人">
            <a:extLst>
              <a:ext uri="{FF2B5EF4-FFF2-40B4-BE49-F238E27FC236}">
                <a16:creationId xmlns:a16="http://schemas.microsoft.com/office/drawing/2014/main" id="{A3BBF0A3-D68F-48E8-9BF6-9687ADC89E6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92968" y="4024713"/>
            <a:ext cx="1341284" cy="1341284"/>
          </a:xfrm>
          <a:prstGeom prst="rect">
            <a:avLst/>
          </a:prstGeom>
        </p:spPr>
      </p:pic>
      <p:sp>
        <p:nvSpPr>
          <p:cNvPr id="27" name="内容占位符 2">
            <a:extLst>
              <a:ext uri="{FF2B5EF4-FFF2-40B4-BE49-F238E27FC236}">
                <a16:creationId xmlns:a16="http://schemas.microsoft.com/office/drawing/2014/main" id="{456962A3-BBAC-4F98-BCE2-5772F4EB5353}"/>
              </a:ext>
            </a:extLst>
          </p:cNvPr>
          <p:cNvSpPr txBox="1">
            <a:spLocks/>
          </p:cNvSpPr>
          <p:nvPr/>
        </p:nvSpPr>
        <p:spPr>
          <a:xfrm>
            <a:off x="4802210" y="5323691"/>
            <a:ext cx="1863065" cy="3643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en-US" altLang="zh-CN" sz="1900"/>
              <a:t>Neural</a:t>
            </a:r>
            <a:r>
              <a:rPr kumimoji="1" lang="zh-CN" altLang="en-US" sz="1900"/>
              <a:t> </a:t>
            </a:r>
            <a:r>
              <a:rPr kumimoji="1" lang="en-US" altLang="zh-CN" sz="1900"/>
              <a:t>Network</a:t>
            </a:r>
            <a:endParaRPr kumimoji="1" lang="zh-CN" altLang="en-US" sz="1900"/>
          </a:p>
        </p:txBody>
      </p:sp>
      <p:sp>
        <p:nvSpPr>
          <p:cNvPr id="28" name="箭头: 右 27">
            <a:extLst>
              <a:ext uri="{FF2B5EF4-FFF2-40B4-BE49-F238E27FC236}">
                <a16:creationId xmlns:a16="http://schemas.microsoft.com/office/drawing/2014/main" id="{1E93170F-6AEE-4264-BFDA-990E26EB2A98}"/>
              </a:ext>
            </a:extLst>
          </p:cNvPr>
          <p:cNvSpPr/>
          <p:nvPr/>
        </p:nvSpPr>
        <p:spPr>
          <a:xfrm>
            <a:off x="3645003" y="4785133"/>
            <a:ext cx="951385" cy="3643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箭头: 右 28">
            <a:extLst>
              <a:ext uri="{FF2B5EF4-FFF2-40B4-BE49-F238E27FC236}">
                <a16:creationId xmlns:a16="http://schemas.microsoft.com/office/drawing/2014/main" id="{E40F49D5-0B72-4FD3-9620-754B9490E8A1}"/>
              </a:ext>
            </a:extLst>
          </p:cNvPr>
          <p:cNvSpPr/>
          <p:nvPr/>
        </p:nvSpPr>
        <p:spPr>
          <a:xfrm>
            <a:off x="7222880" y="4734891"/>
            <a:ext cx="951385" cy="3643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连接符: 曲线 33">
            <a:extLst>
              <a:ext uri="{FF2B5EF4-FFF2-40B4-BE49-F238E27FC236}">
                <a16:creationId xmlns:a16="http://schemas.microsoft.com/office/drawing/2014/main" id="{F5F5591C-DAE7-41FD-A9FC-A57C220A245F}"/>
              </a:ext>
            </a:extLst>
          </p:cNvPr>
          <p:cNvCxnSpPr>
            <a:stCxn id="25" idx="2"/>
          </p:cNvCxnSpPr>
          <p:nvPr/>
        </p:nvCxnSpPr>
        <p:spPr>
          <a:xfrm rot="5400000">
            <a:off x="7774105" y="4040507"/>
            <a:ext cx="686200" cy="3649377"/>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连接符: 曲线 35">
            <a:extLst>
              <a:ext uri="{FF2B5EF4-FFF2-40B4-BE49-F238E27FC236}">
                <a16:creationId xmlns:a16="http://schemas.microsoft.com/office/drawing/2014/main" id="{BF8D9523-CB9F-4D4D-A49A-C4C8C51A5C4F}"/>
              </a:ext>
            </a:extLst>
          </p:cNvPr>
          <p:cNvCxnSpPr>
            <a:cxnSpLocks/>
            <a:stCxn id="14" idx="3"/>
          </p:cNvCxnSpPr>
          <p:nvPr/>
        </p:nvCxnSpPr>
        <p:spPr>
          <a:xfrm flipH="1">
            <a:off x="6434252" y="2690187"/>
            <a:ext cx="4717665" cy="3760170"/>
          </a:xfrm>
          <a:prstGeom prst="curvedConnector3">
            <a:avLst>
              <a:gd name="adj1" fmla="val -20403"/>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820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1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anim calcmode="lin" valueType="num">
                                      <p:cBhvr>
                                        <p:cTn id="36" dur="1000" fill="hold"/>
                                        <p:tgtEl>
                                          <p:spTgt spid="27"/>
                                        </p:tgtEl>
                                        <p:attrNameLst>
                                          <p:attrName>ppt_x</p:attrName>
                                        </p:attrNameLst>
                                      </p:cBhvr>
                                      <p:tavLst>
                                        <p:tav tm="0">
                                          <p:val>
                                            <p:strVal val="#ppt_x"/>
                                          </p:val>
                                        </p:tav>
                                        <p:tav tm="100000">
                                          <p:val>
                                            <p:strVal val="#ppt_x"/>
                                          </p:val>
                                        </p:tav>
                                      </p:tavLst>
                                    </p:anim>
                                    <p:anim calcmode="lin" valueType="num">
                                      <p:cBhvr>
                                        <p:cTn id="37" dur="1000" fill="hold"/>
                                        <p:tgtEl>
                                          <p:spTgt spid="27"/>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1000"/>
                                        <p:tgtEl>
                                          <p:spTgt spid="28"/>
                                        </p:tgtEl>
                                      </p:cBhvr>
                                    </p:animEffect>
                                    <p:anim calcmode="lin" valueType="num">
                                      <p:cBhvr>
                                        <p:cTn id="41" dur="1000" fill="hold"/>
                                        <p:tgtEl>
                                          <p:spTgt spid="28"/>
                                        </p:tgtEl>
                                        <p:attrNameLst>
                                          <p:attrName>ppt_x</p:attrName>
                                        </p:attrNameLst>
                                      </p:cBhvr>
                                      <p:tavLst>
                                        <p:tav tm="0">
                                          <p:val>
                                            <p:strVal val="#ppt_x"/>
                                          </p:val>
                                        </p:tav>
                                        <p:tav tm="100000">
                                          <p:val>
                                            <p:strVal val="#ppt_x"/>
                                          </p:val>
                                        </p:tav>
                                      </p:tavLst>
                                    </p:anim>
                                    <p:anim calcmode="lin" valueType="num">
                                      <p:cBhvr>
                                        <p:cTn id="42" dur="1000" fill="hold"/>
                                        <p:tgtEl>
                                          <p:spTgt spid="28"/>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1000"/>
                                        <p:tgtEl>
                                          <p:spTgt spid="29"/>
                                        </p:tgtEl>
                                      </p:cBhvr>
                                    </p:animEffect>
                                    <p:anim calcmode="lin" valueType="num">
                                      <p:cBhvr>
                                        <p:cTn id="46" dur="1000" fill="hold"/>
                                        <p:tgtEl>
                                          <p:spTgt spid="29"/>
                                        </p:tgtEl>
                                        <p:attrNameLst>
                                          <p:attrName>ppt_x</p:attrName>
                                        </p:attrNameLst>
                                      </p:cBhvr>
                                      <p:tavLst>
                                        <p:tav tm="0">
                                          <p:val>
                                            <p:strVal val="#ppt_x"/>
                                          </p:val>
                                        </p:tav>
                                        <p:tav tm="100000">
                                          <p:val>
                                            <p:strVal val="#ppt_x"/>
                                          </p:val>
                                        </p:tav>
                                      </p:tavLst>
                                    </p:anim>
                                    <p:anim calcmode="lin" valueType="num">
                                      <p:cBhvr>
                                        <p:cTn id="4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1000"/>
                                        <p:tgtEl>
                                          <p:spTgt spid="6"/>
                                        </p:tgtEl>
                                      </p:cBhvr>
                                    </p:animEffect>
                                    <p:anim calcmode="lin" valueType="num">
                                      <p:cBhvr>
                                        <p:cTn id="53" dur="1000" fill="hold"/>
                                        <p:tgtEl>
                                          <p:spTgt spid="6"/>
                                        </p:tgtEl>
                                        <p:attrNameLst>
                                          <p:attrName>ppt_x</p:attrName>
                                        </p:attrNameLst>
                                      </p:cBhvr>
                                      <p:tavLst>
                                        <p:tav tm="0">
                                          <p:val>
                                            <p:strVal val="#ppt_x"/>
                                          </p:val>
                                        </p:tav>
                                        <p:tav tm="100000">
                                          <p:val>
                                            <p:strVal val="#ppt_x"/>
                                          </p:val>
                                        </p:tav>
                                      </p:tavLst>
                                    </p:anim>
                                    <p:anim calcmode="lin" valueType="num">
                                      <p:cBhvr>
                                        <p:cTn id="54" dur="1000" fill="hold"/>
                                        <p:tgtEl>
                                          <p:spTgt spid="6"/>
                                        </p:tgtEl>
                                        <p:attrNameLst>
                                          <p:attrName>ppt_y</p:attrName>
                                        </p:attrNameLst>
                                      </p:cBhvr>
                                      <p:tavLst>
                                        <p:tav tm="0">
                                          <p:val>
                                            <p:strVal val="#ppt_y+.1"/>
                                          </p:val>
                                        </p:tav>
                                        <p:tav tm="100000">
                                          <p:val>
                                            <p:strVal val="#ppt_y"/>
                                          </p:val>
                                        </p:tav>
                                      </p:tavLst>
                                    </p:anim>
                                  </p:childTnLst>
                                </p:cTn>
                              </p:par>
                              <p:par>
                                <p:cTn id="55" presetID="1" presetClass="entr" presetSubtype="0"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7" grpId="0" animBg="1"/>
      <p:bldP spid="20" grpId="0" animBg="1"/>
      <p:bldP spid="27" grpId="0"/>
      <p:bldP spid="28"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4E2701-8699-EE46-976B-E95F27AA7A9E}"/>
              </a:ext>
            </a:extLst>
          </p:cNvPr>
          <p:cNvSpPr>
            <a:spLocks noGrp="1"/>
          </p:cNvSpPr>
          <p:nvPr>
            <p:ph type="title"/>
          </p:nvPr>
        </p:nvSpPr>
        <p:spPr>
          <a:xfrm>
            <a:off x="364474" y="165253"/>
            <a:ext cx="10515600" cy="1325563"/>
          </a:xfrm>
        </p:spPr>
        <p:txBody>
          <a:bodyPr/>
          <a:lstStyle/>
          <a:p>
            <a:r>
              <a:rPr kumimoji="1" lang="en-US" altLang="zh-CN">
                <a:latin typeface="+mn-lt"/>
                <a:ea typeface="Microsoft YaHei" panose="020B0503020204020204" pitchFamily="34" charset="-122"/>
              </a:rPr>
              <a:t>Solution</a:t>
            </a:r>
            <a:r>
              <a:rPr kumimoji="1" lang="zh-CN" altLang="en-US">
                <a:latin typeface="+mn-lt"/>
                <a:ea typeface="Microsoft YaHei" panose="020B0503020204020204" pitchFamily="34" charset="-122"/>
              </a:rPr>
              <a:t> </a:t>
            </a:r>
            <a:r>
              <a:rPr kumimoji="1" lang="en-US" altLang="zh-CN">
                <a:latin typeface="+mn-lt"/>
                <a:ea typeface="Microsoft YaHei" panose="020B0503020204020204" pitchFamily="34" charset="-122"/>
              </a:rPr>
              <a:t>II:</a:t>
            </a:r>
            <a:r>
              <a:rPr kumimoji="1" lang="zh-CN" altLang="en-US">
                <a:latin typeface="+mn-lt"/>
                <a:ea typeface="Microsoft YaHei" panose="020B0503020204020204" pitchFamily="34" charset="-122"/>
              </a:rPr>
              <a:t> </a:t>
            </a:r>
            <a:r>
              <a:rPr kumimoji="1" lang="en-US" altLang="zh-CN">
                <a:latin typeface="+mn-lt"/>
                <a:ea typeface="Microsoft YaHei" panose="020B0503020204020204" pitchFamily="34" charset="-122"/>
              </a:rPr>
              <a:t>Consistency</a:t>
            </a:r>
            <a:r>
              <a:rPr kumimoji="1" lang="zh-CN" altLang="en-US">
                <a:latin typeface="+mn-lt"/>
                <a:ea typeface="Microsoft YaHei" panose="020B0503020204020204" pitchFamily="34" charset="-122"/>
              </a:rPr>
              <a:t> </a:t>
            </a:r>
            <a:r>
              <a:rPr kumimoji="1" lang="en-US" altLang="zh-CN">
                <a:latin typeface="+mn-lt"/>
                <a:ea typeface="Microsoft YaHei" panose="020B0503020204020204" pitchFamily="34" charset="-122"/>
              </a:rPr>
              <a:t>Learning</a:t>
            </a:r>
            <a:endParaRPr kumimoji="1" lang="zh-CN" altLang="en-US">
              <a:latin typeface="+mn-lt"/>
              <a:ea typeface="Microsoft YaHei" panose="020B0503020204020204" pitchFamily="34" charset="-122"/>
            </a:endParaRPr>
          </a:p>
        </p:txBody>
      </p:sp>
      <p:sp>
        <p:nvSpPr>
          <p:cNvPr id="5" name="内容占位符 2">
            <a:extLst>
              <a:ext uri="{FF2B5EF4-FFF2-40B4-BE49-F238E27FC236}">
                <a16:creationId xmlns:a16="http://schemas.microsoft.com/office/drawing/2014/main" id="{717E1944-4A5D-5B43-8C26-BF3A1A792105}"/>
              </a:ext>
            </a:extLst>
          </p:cNvPr>
          <p:cNvSpPr txBox="1">
            <a:spLocks/>
          </p:cNvSpPr>
          <p:nvPr/>
        </p:nvSpPr>
        <p:spPr>
          <a:xfrm>
            <a:off x="364474" y="1490816"/>
            <a:ext cx="10608326" cy="10117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en-US" altLang="zh-CN" sz="2400"/>
              <a:t>The key idea is to </a:t>
            </a:r>
            <a:r>
              <a:rPr kumimoji="1" lang="en-US" altLang="zh-CN" sz="2400">
                <a:solidFill>
                  <a:srgbClr val="0070C0"/>
                </a:solidFill>
              </a:rPr>
              <a:t>encourage the network to give consistent predictions for unlabeled inputs that are perturbed in various ways</a:t>
            </a:r>
            <a:r>
              <a:rPr kumimoji="1" lang="en-US" altLang="zh-CN" sz="2400"/>
              <a:t>.</a:t>
            </a:r>
          </a:p>
        </p:txBody>
      </p:sp>
      <p:pic>
        <p:nvPicPr>
          <p:cNvPr id="12" name="图片 11">
            <a:extLst>
              <a:ext uri="{FF2B5EF4-FFF2-40B4-BE49-F238E27FC236}">
                <a16:creationId xmlns:a16="http://schemas.microsoft.com/office/drawing/2014/main" id="{02AE7B84-B711-46F5-A708-94738ED71C37}"/>
              </a:ext>
            </a:extLst>
          </p:cNvPr>
          <p:cNvPicPr>
            <a:picLocks noChangeAspect="1"/>
          </p:cNvPicPr>
          <p:nvPr/>
        </p:nvPicPr>
        <p:blipFill>
          <a:blip r:embed="rId3"/>
          <a:stretch>
            <a:fillRect/>
          </a:stretch>
        </p:blipFill>
        <p:spPr>
          <a:xfrm>
            <a:off x="8529927" y="2542589"/>
            <a:ext cx="2587251" cy="2572076"/>
          </a:xfrm>
          <a:prstGeom prst="rect">
            <a:avLst/>
          </a:prstGeom>
        </p:spPr>
      </p:pic>
      <p:pic>
        <p:nvPicPr>
          <p:cNvPr id="14" name="图片 13">
            <a:extLst>
              <a:ext uri="{FF2B5EF4-FFF2-40B4-BE49-F238E27FC236}">
                <a16:creationId xmlns:a16="http://schemas.microsoft.com/office/drawing/2014/main" id="{1B82EC08-C7D9-4229-BCF9-5B0A080FC962}"/>
              </a:ext>
            </a:extLst>
          </p:cNvPr>
          <p:cNvPicPr>
            <a:picLocks noChangeAspect="1"/>
          </p:cNvPicPr>
          <p:nvPr/>
        </p:nvPicPr>
        <p:blipFill>
          <a:blip r:embed="rId4"/>
          <a:stretch>
            <a:fillRect/>
          </a:stretch>
        </p:blipFill>
        <p:spPr>
          <a:xfrm>
            <a:off x="827481" y="2502568"/>
            <a:ext cx="2587251" cy="2556903"/>
          </a:xfrm>
          <a:prstGeom prst="rect">
            <a:avLst/>
          </a:prstGeom>
        </p:spPr>
      </p:pic>
      <p:pic>
        <p:nvPicPr>
          <p:cNvPr id="16" name="图片 15">
            <a:extLst>
              <a:ext uri="{FF2B5EF4-FFF2-40B4-BE49-F238E27FC236}">
                <a16:creationId xmlns:a16="http://schemas.microsoft.com/office/drawing/2014/main" id="{C9D97CF9-12AC-444F-AD5C-80799C9D5503}"/>
              </a:ext>
            </a:extLst>
          </p:cNvPr>
          <p:cNvPicPr>
            <a:picLocks noChangeAspect="1"/>
          </p:cNvPicPr>
          <p:nvPr/>
        </p:nvPicPr>
        <p:blipFill>
          <a:blip r:embed="rId5"/>
          <a:stretch>
            <a:fillRect/>
          </a:stretch>
        </p:blipFill>
        <p:spPr>
          <a:xfrm>
            <a:off x="5051702" y="2502568"/>
            <a:ext cx="2594840" cy="2617602"/>
          </a:xfrm>
          <a:prstGeom prst="rect">
            <a:avLst/>
          </a:prstGeom>
        </p:spPr>
      </p:pic>
      <p:sp>
        <p:nvSpPr>
          <p:cNvPr id="18" name="文本框 17">
            <a:extLst>
              <a:ext uri="{FF2B5EF4-FFF2-40B4-BE49-F238E27FC236}">
                <a16:creationId xmlns:a16="http://schemas.microsoft.com/office/drawing/2014/main" id="{DF9DCC66-EFB9-49E6-BA92-E1AC5E18892A}"/>
              </a:ext>
            </a:extLst>
          </p:cNvPr>
          <p:cNvSpPr txBox="1"/>
          <p:nvPr/>
        </p:nvSpPr>
        <p:spPr>
          <a:xfrm>
            <a:off x="5698472" y="5268525"/>
            <a:ext cx="1516949" cy="461665"/>
          </a:xfrm>
          <a:prstGeom prst="rect">
            <a:avLst/>
          </a:prstGeom>
          <a:noFill/>
        </p:spPr>
        <p:txBody>
          <a:bodyPr wrap="square" rtlCol="0">
            <a:spAutoFit/>
          </a:bodyPr>
          <a:lstStyle/>
          <a:p>
            <a:r>
              <a:rPr kumimoji="1" lang="en-US" altLang="zh-CN" sz="2400" b="1"/>
              <a:t>Rotation</a:t>
            </a:r>
            <a:endParaRPr kumimoji="1" lang="zh-CN" altLang="en-US" sz="2400" b="1"/>
          </a:p>
        </p:txBody>
      </p:sp>
      <p:sp>
        <p:nvSpPr>
          <p:cNvPr id="19" name="文本框 18">
            <a:extLst>
              <a:ext uri="{FF2B5EF4-FFF2-40B4-BE49-F238E27FC236}">
                <a16:creationId xmlns:a16="http://schemas.microsoft.com/office/drawing/2014/main" id="{C1BEE295-A6EA-4A17-93BC-913FFB169E90}"/>
              </a:ext>
            </a:extLst>
          </p:cNvPr>
          <p:cNvSpPr txBox="1"/>
          <p:nvPr/>
        </p:nvSpPr>
        <p:spPr>
          <a:xfrm>
            <a:off x="1667447" y="5268525"/>
            <a:ext cx="1516949" cy="461665"/>
          </a:xfrm>
          <a:prstGeom prst="rect">
            <a:avLst/>
          </a:prstGeom>
          <a:noFill/>
        </p:spPr>
        <p:txBody>
          <a:bodyPr wrap="square" rtlCol="0">
            <a:spAutoFit/>
          </a:bodyPr>
          <a:lstStyle/>
          <a:p>
            <a:r>
              <a:rPr kumimoji="1" lang="en-US" altLang="zh-CN" sz="2400" b="1"/>
              <a:t>Raw</a:t>
            </a:r>
            <a:endParaRPr kumimoji="1" lang="zh-CN" altLang="en-US" sz="2400" b="1"/>
          </a:p>
        </p:txBody>
      </p:sp>
      <p:sp>
        <p:nvSpPr>
          <p:cNvPr id="20" name="文本框 19">
            <a:extLst>
              <a:ext uri="{FF2B5EF4-FFF2-40B4-BE49-F238E27FC236}">
                <a16:creationId xmlns:a16="http://schemas.microsoft.com/office/drawing/2014/main" id="{FC50628D-1623-4EA7-A5D7-FD9401FADDB2}"/>
              </a:ext>
            </a:extLst>
          </p:cNvPr>
          <p:cNvSpPr txBox="1"/>
          <p:nvPr/>
        </p:nvSpPr>
        <p:spPr>
          <a:xfrm>
            <a:off x="9195651" y="5268524"/>
            <a:ext cx="1516949" cy="461665"/>
          </a:xfrm>
          <a:prstGeom prst="rect">
            <a:avLst/>
          </a:prstGeom>
          <a:noFill/>
        </p:spPr>
        <p:txBody>
          <a:bodyPr wrap="square" rtlCol="0">
            <a:spAutoFit/>
          </a:bodyPr>
          <a:lstStyle/>
          <a:p>
            <a:r>
              <a:rPr kumimoji="1" lang="en-US" altLang="zh-CN" sz="2400" b="1"/>
              <a:t>Jittering</a:t>
            </a:r>
            <a:endParaRPr kumimoji="1" lang="zh-CN" altLang="en-US" sz="2400" b="1"/>
          </a:p>
        </p:txBody>
      </p:sp>
      <p:sp>
        <p:nvSpPr>
          <p:cNvPr id="22" name="箭头: 右 21">
            <a:extLst>
              <a:ext uri="{FF2B5EF4-FFF2-40B4-BE49-F238E27FC236}">
                <a16:creationId xmlns:a16="http://schemas.microsoft.com/office/drawing/2014/main" id="{975EC13F-13B4-4ED4-9CBA-AD3024245405}"/>
              </a:ext>
            </a:extLst>
          </p:cNvPr>
          <p:cNvSpPr/>
          <p:nvPr/>
        </p:nvSpPr>
        <p:spPr>
          <a:xfrm>
            <a:off x="3646928" y="3645939"/>
            <a:ext cx="951385" cy="3643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9961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4E2701-8699-EE46-976B-E95F27AA7A9E}"/>
              </a:ext>
            </a:extLst>
          </p:cNvPr>
          <p:cNvSpPr>
            <a:spLocks noGrp="1"/>
          </p:cNvSpPr>
          <p:nvPr>
            <p:ph type="title"/>
          </p:nvPr>
        </p:nvSpPr>
        <p:spPr>
          <a:xfrm>
            <a:off x="364474" y="165253"/>
            <a:ext cx="10515600" cy="1325563"/>
          </a:xfrm>
        </p:spPr>
        <p:txBody>
          <a:bodyPr/>
          <a:lstStyle/>
          <a:p>
            <a:r>
              <a:rPr kumimoji="1" lang="en-US" altLang="zh-CN">
                <a:latin typeface="+mn-lt"/>
                <a:ea typeface="Microsoft YaHei" panose="020B0503020204020204" pitchFamily="34" charset="-122"/>
              </a:rPr>
              <a:t>A Typical Example of Consistency</a:t>
            </a:r>
            <a:r>
              <a:rPr kumimoji="1" lang="zh-CN" altLang="en-US">
                <a:latin typeface="+mn-lt"/>
                <a:ea typeface="Microsoft YaHei" panose="020B0503020204020204" pitchFamily="34" charset="-122"/>
              </a:rPr>
              <a:t> </a:t>
            </a:r>
            <a:r>
              <a:rPr kumimoji="1" lang="en-US" altLang="zh-CN">
                <a:latin typeface="+mn-lt"/>
                <a:ea typeface="Microsoft YaHei" panose="020B0503020204020204" pitchFamily="34" charset="-122"/>
              </a:rPr>
              <a:t>Learning</a:t>
            </a:r>
            <a:endParaRPr kumimoji="1" lang="zh-CN" altLang="en-US">
              <a:latin typeface="+mn-lt"/>
              <a:ea typeface="Microsoft YaHei" panose="020B0503020204020204" pitchFamily="34" charset="-122"/>
            </a:endParaRPr>
          </a:p>
        </p:txBody>
      </p:sp>
      <p:sp>
        <p:nvSpPr>
          <p:cNvPr id="5" name="内容占位符 2">
            <a:extLst>
              <a:ext uri="{FF2B5EF4-FFF2-40B4-BE49-F238E27FC236}">
                <a16:creationId xmlns:a16="http://schemas.microsoft.com/office/drawing/2014/main" id="{717E1944-4A5D-5B43-8C26-BF3A1A792105}"/>
              </a:ext>
            </a:extLst>
          </p:cNvPr>
          <p:cNvSpPr txBox="1">
            <a:spLocks/>
          </p:cNvSpPr>
          <p:nvPr/>
        </p:nvSpPr>
        <p:spPr>
          <a:xfrm>
            <a:off x="364474" y="149081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endParaRPr kumimoji="1" lang="en-US" altLang="zh-CN" sz="2000"/>
          </a:p>
        </p:txBody>
      </p:sp>
      <p:sp>
        <p:nvSpPr>
          <p:cNvPr id="3" name="内容占位符 2">
            <a:extLst>
              <a:ext uri="{FF2B5EF4-FFF2-40B4-BE49-F238E27FC236}">
                <a16:creationId xmlns:a16="http://schemas.microsoft.com/office/drawing/2014/main" id="{7F78F36F-3443-4F92-8762-73A736ACB2E5}"/>
              </a:ext>
            </a:extLst>
          </p:cNvPr>
          <p:cNvSpPr txBox="1">
            <a:spLocks/>
          </p:cNvSpPr>
          <p:nvPr/>
        </p:nvSpPr>
        <p:spPr>
          <a:xfrm>
            <a:off x="516874" y="164321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en-US" altLang="zh-CN" sz="2400">
                <a:solidFill>
                  <a:srgbClr val="0070C0"/>
                </a:solidFill>
              </a:rPr>
              <a:t>CPC</a:t>
            </a:r>
            <a:r>
              <a:rPr kumimoji="1" lang="en-US" altLang="zh-CN" sz="2400"/>
              <a:t>:</a:t>
            </a:r>
            <a:r>
              <a:rPr kumimoji="1" lang="zh-CN" altLang="en-US" sz="2400"/>
              <a:t> </a:t>
            </a:r>
            <a:r>
              <a:rPr kumimoji="1" lang="en-US" altLang="zh-CN" sz="2400"/>
              <a:t>Cross probability consistency [1] (ECCV 2020)</a:t>
            </a:r>
            <a:endParaRPr kumimoji="1" lang="en-US" altLang="zh-CN" sz="2000"/>
          </a:p>
        </p:txBody>
      </p:sp>
      <mc:AlternateContent xmlns:mc="http://schemas.openxmlformats.org/markup-compatibility/2006" xmlns:a14="http://schemas.microsoft.com/office/drawing/2010/main">
        <mc:Choice Requires="a14">
          <p:sp>
            <p:nvSpPr>
              <p:cNvPr id="12" name="内容占位符 2">
                <a:extLst>
                  <a:ext uri="{FF2B5EF4-FFF2-40B4-BE49-F238E27FC236}">
                    <a16:creationId xmlns:a16="http://schemas.microsoft.com/office/drawing/2014/main" id="{E320C520-F00E-42E7-944A-BAD3F4E9B039}"/>
                  </a:ext>
                </a:extLst>
              </p:cNvPr>
              <p:cNvSpPr txBox="1">
                <a:spLocks/>
              </p:cNvSpPr>
              <p:nvPr/>
            </p:nvSpPr>
            <p:spPr>
              <a:xfrm>
                <a:off x="7953794" y="3508173"/>
                <a:ext cx="4238206" cy="24918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14:m>
                  <m:oMath xmlns:m="http://schemas.openxmlformats.org/officeDocument/2006/math">
                    <m:r>
                      <a:rPr kumimoji="1" lang="en-US" altLang="zh-CN" sz="2000" b="1" i="1" dirty="0" smtClean="0">
                        <a:solidFill>
                          <a:srgbClr val="0070C0"/>
                        </a:solidFill>
                        <a:latin typeface="Cambria Math" panose="02040503050406030204" pitchFamily="18" charset="0"/>
                        <a:sym typeface="Wingdings" panose="05000000000000000000" pitchFamily="2" charset="2"/>
                      </a:rPr>
                      <m:t>𝒇</m:t>
                    </m:r>
                    <m:d>
                      <m:dPr>
                        <m:ctrlPr>
                          <a:rPr kumimoji="1" lang="en-US" altLang="zh-CN" sz="2000" b="1" i="1" dirty="0">
                            <a:solidFill>
                              <a:srgbClr val="0070C0"/>
                            </a:solidFill>
                            <a:latin typeface="Cambria Math" panose="02040503050406030204" pitchFamily="18" charset="0"/>
                            <a:sym typeface="Wingdings" panose="05000000000000000000" pitchFamily="2" charset="2"/>
                          </a:rPr>
                        </m:ctrlPr>
                      </m:dPr>
                      <m:e>
                        <m:sSub>
                          <m:sSubPr>
                            <m:ctrlPr>
                              <a:rPr kumimoji="1" lang="en-US" altLang="zh-CN" sz="2000" b="1" i="1" dirty="0" smtClean="0">
                                <a:solidFill>
                                  <a:srgbClr val="0070C0"/>
                                </a:solidFill>
                                <a:latin typeface="Cambria Math" panose="02040503050406030204" pitchFamily="18" charset="0"/>
                                <a:sym typeface="Wingdings" panose="05000000000000000000" pitchFamily="2" charset="2"/>
                              </a:rPr>
                            </m:ctrlPr>
                          </m:sSubPr>
                          <m:e>
                            <m:r>
                              <a:rPr kumimoji="1" lang="en-US" altLang="zh-CN" sz="2000" b="1" i="1" dirty="0" smtClean="0">
                                <a:solidFill>
                                  <a:srgbClr val="0070C0"/>
                                </a:solidFill>
                                <a:latin typeface="Cambria Math" panose="02040503050406030204" pitchFamily="18" charset="0"/>
                                <a:sym typeface="Wingdings" panose="05000000000000000000" pitchFamily="2" charset="2"/>
                              </a:rPr>
                              <m:t>𝜽</m:t>
                            </m:r>
                          </m:e>
                          <m:sub>
                            <m:r>
                              <a:rPr kumimoji="1" lang="en-US" altLang="zh-CN" sz="2000" b="1" i="1" dirty="0" smtClean="0">
                                <a:solidFill>
                                  <a:srgbClr val="0070C0"/>
                                </a:solidFill>
                                <a:latin typeface="Cambria Math" panose="02040503050406030204" pitchFamily="18" charset="0"/>
                                <a:sym typeface="Wingdings" panose="05000000000000000000" pitchFamily="2" charset="2"/>
                              </a:rPr>
                              <m:t>𝟏</m:t>
                            </m:r>
                          </m:sub>
                        </m:sSub>
                      </m:e>
                    </m:d>
                    <m:r>
                      <a:rPr kumimoji="1" lang="en-US" altLang="zh-CN" sz="2000" b="1" i="1" dirty="0" smtClean="0">
                        <a:solidFill>
                          <a:srgbClr val="0070C0"/>
                        </a:solidFill>
                        <a:latin typeface="Cambria Math" panose="02040503050406030204" pitchFamily="18" charset="0"/>
                        <a:sym typeface="Wingdings" panose="05000000000000000000" pitchFamily="2" charset="2"/>
                      </a:rPr>
                      <m:t> </m:t>
                    </m:r>
                  </m:oMath>
                </a14:m>
                <a:r>
                  <a:rPr kumimoji="1" lang="en-US" altLang="zh-CN" sz="2000" b="1">
                    <a:solidFill>
                      <a:srgbClr val="0070C0"/>
                    </a:solidFill>
                    <a:sym typeface="Wingdings" panose="05000000000000000000" pitchFamily="2" charset="2"/>
                  </a:rPr>
                  <a:t>/ </a:t>
                </a:r>
                <a14:m>
                  <m:oMath xmlns:m="http://schemas.openxmlformats.org/officeDocument/2006/math">
                    <m:r>
                      <a:rPr kumimoji="1" lang="en-US" altLang="zh-CN" sz="2000" b="1" i="1" dirty="0">
                        <a:solidFill>
                          <a:srgbClr val="0070C0"/>
                        </a:solidFill>
                        <a:latin typeface="Cambria Math" panose="02040503050406030204" pitchFamily="18" charset="0"/>
                        <a:sym typeface="Wingdings" panose="05000000000000000000" pitchFamily="2" charset="2"/>
                      </a:rPr>
                      <m:t>𝒇</m:t>
                    </m:r>
                    <m:d>
                      <m:dPr>
                        <m:ctrlPr>
                          <a:rPr kumimoji="1" lang="en-US" altLang="zh-CN" sz="2000" b="1" i="1" dirty="0">
                            <a:solidFill>
                              <a:srgbClr val="0070C0"/>
                            </a:solidFill>
                            <a:latin typeface="Cambria Math" panose="02040503050406030204" pitchFamily="18" charset="0"/>
                            <a:sym typeface="Wingdings" panose="05000000000000000000" pitchFamily="2" charset="2"/>
                          </a:rPr>
                        </m:ctrlPr>
                      </m:dPr>
                      <m:e>
                        <m:sSub>
                          <m:sSubPr>
                            <m:ctrlPr>
                              <a:rPr kumimoji="1" lang="en-US" altLang="zh-CN" sz="2000" b="1" i="1" dirty="0">
                                <a:solidFill>
                                  <a:srgbClr val="0070C0"/>
                                </a:solidFill>
                                <a:latin typeface="Cambria Math" panose="02040503050406030204" pitchFamily="18" charset="0"/>
                                <a:sym typeface="Wingdings" panose="05000000000000000000" pitchFamily="2" charset="2"/>
                              </a:rPr>
                            </m:ctrlPr>
                          </m:sSubPr>
                          <m:e>
                            <m:r>
                              <a:rPr kumimoji="1" lang="en-US" altLang="zh-CN" sz="2000" b="1" i="1" dirty="0">
                                <a:solidFill>
                                  <a:srgbClr val="0070C0"/>
                                </a:solidFill>
                                <a:latin typeface="Cambria Math" panose="02040503050406030204" pitchFamily="18" charset="0"/>
                                <a:sym typeface="Wingdings" panose="05000000000000000000" pitchFamily="2" charset="2"/>
                              </a:rPr>
                              <m:t>𝜽</m:t>
                            </m:r>
                          </m:e>
                          <m:sub>
                            <m:r>
                              <a:rPr kumimoji="1" lang="en-US" altLang="zh-CN" sz="2000" b="1" i="1" dirty="0" smtClean="0">
                                <a:solidFill>
                                  <a:srgbClr val="0070C0"/>
                                </a:solidFill>
                                <a:latin typeface="Cambria Math" panose="02040503050406030204" pitchFamily="18" charset="0"/>
                                <a:sym typeface="Wingdings" panose="05000000000000000000" pitchFamily="2" charset="2"/>
                              </a:rPr>
                              <m:t>𝟐</m:t>
                            </m:r>
                          </m:sub>
                        </m:sSub>
                      </m:e>
                    </m:d>
                    <m:r>
                      <a:rPr kumimoji="1" lang="en-US" altLang="zh-CN" sz="2000" b="1" i="1" dirty="0">
                        <a:solidFill>
                          <a:srgbClr val="0070C0"/>
                        </a:solidFill>
                        <a:latin typeface="Cambria Math" panose="02040503050406030204" pitchFamily="18" charset="0"/>
                        <a:sym typeface="Wingdings" panose="05000000000000000000" pitchFamily="2" charset="2"/>
                      </a:rPr>
                      <m:t> </m:t>
                    </m:r>
                  </m:oMath>
                </a14:m>
                <a:r>
                  <a:rPr kumimoji="1" lang="en-US" altLang="zh-CN" sz="2000" b="1">
                    <a:sym typeface="Wingdings" panose="05000000000000000000" pitchFamily="2" charset="2"/>
                  </a:rPr>
                  <a:t>: different</a:t>
                </a:r>
                <a:r>
                  <a:rPr kumimoji="1" lang="zh-CN" altLang="en-US" sz="2000" b="1">
                    <a:sym typeface="Wingdings" panose="05000000000000000000" pitchFamily="2" charset="2"/>
                  </a:rPr>
                  <a:t> </a:t>
                </a:r>
                <a:r>
                  <a:rPr kumimoji="1" lang="en-US" altLang="zh-CN" sz="2000" b="1">
                    <a:sym typeface="Wingdings" panose="05000000000000000000" pitchFamily="2" charset="2"/>
                  </a:rPr>
                  <a:t>networks</a:t>
                </a:r>
              </a:p>
              <a:p>
                <a:pPr lvl="1"/>
                <a:r>
                  <a:rPr kumimoji="1" lang="en-US" altLang="zh-CN" sz="1600" b="1">
                    <a:sym typeface="Wingdings" panose="05000000000000000000" pitchFamily="2" charset="2"/>
                  </a:rPr>
                  <a:t>same architecture, different initializations.</a:t>
                </a:r>
              </a:p>
              <a:p>
                <a:r>
                  <a:rPr kumimoji="1" lang="en-US" altLang="zh-CN" sz="2000" b="1">
                    <a:solidFill>
                      <a:srgbClr val="0070C0"/>
                    </a:solidFill>
                  </a:rPr>
                  <a:t>P</a:t>
                </a:r>
                <a:r>
                  <a:rPr kumimoji="1" lang="en-US" altLang="zh-CN" sz="1400" b="1">
                    <a:solidFill>
                      <a:srgbClr val="0070C0"/>
                    </a:solidFill>
                  </a:rPr>
                  <a:t>1</a:t>
                </a:r>
                <a:r>
                  <a:rPr kumimoji="1" lang="en-US" altLang="zh-CN" sz="2000" b="1">
                    <a:solidFill>
                      <a:srgbClr val="0070C0"/>
                    </a:solidFill>
                  </a:rPr>
                  <a:t>/P</a:t>
                </a:r>
                <a:r>
                  <a:rPr kumimoji="1" lang="en-US" altLang="zh-CN" sz="1400" b="1">
                    <a:solidFill>
                      <a:srgbClr val="0070C0"/>
                    </a:solidFill>
                  </a:rPr>
                  <a:t>2</a:t>
                </a:r>
                <a:r>
                  <a:rPr kumimoji="1" lang="en-US" altLang="zh-CN" sz="2000" b="1"/>
                  <a:t>: confidence vectors</a:t>
                </a:r>
              </a:p>
            </p:txBody>
          </p:sp>
        </mc:Choice>
        <mc:Fallback xmlns="">
          <p:sp>
            <p:nvSpPr>
              <p:cNvPr id="12" name="内容占位符 2">
                <a:extLst>
                  <a:ext uri="{FF2B5EF4-FFF2-40B4-BE49-F238E27FC236}">
                    <a16:creationId xmlns:a16="http://schemas.microsoft.com/office/drawing/2014/main" id="{E320C520-F00E-42E7-944A-BAD3F4E9B039}"/>
                  </a:ext>
                </a:extLst>
              </p:cNvPr>
              <p:cNvSpPr txBox="1">
                <a:spLocks noRot="1" noChangeAspect="1" noMove="1" noResize="1" noEditPoints="1" noAdjustHandles="1" noChangeArrowheads="1" noChangeShapeType="1" noTextEdit="1"/>
              </p:cNvSpPr>
              <p:nvPr/>
            </p:nvSpPr>
            <p:spPr>
              <a:xfrm>
                <a:off x="7953794" y="3508173"/>
                <a:ext cx="4238206" cy="2491853"/>
              </a:xfrm>
              <a:prstGeom prst="rect">
                <a:avLst/>
              </a:prstGeom>
              <a:blipFill>
                <a:blip r:embed="rId3"/>
                <a:stretch>
                  <a:fillRect l="-896" t="-3061"/>
                </a:stretch>
              </a:blipFill>
            </p:spPr>
            <p:txBody>
              <a:bodyPr/>
              <a:lstStyle/>
              <a:p>
                <a:r>
                  <a:rPr lang="zh-CN" altLang="en-US">
                    <a:noFill/>
                  </a:rPr>
                  <a:t> </a:t>
                </a:r>
              </a:p>
            </p:txBody>
          </p:sp>
        </mc:Fallback>
      </mc:AlternateContent>
      <p:sp>
        <p:nvSpPr>
          <p:cNvPr id="13" name="内容占位符 2">
            <a:extLst>
              <a:ext uri="{FF2B5EF4-FFF2-40B4-BE49-F238E27FC236}">
                <a16:creationId xmlns:a16="http://schemas.microsoft.com/office/drawing/2014/main" id="{CF3DB60D-E437-4B41-B16B-4EF1B20995C7}"/>
              </a:ext>
            </a:extLst>
          </p:cNvPr>
          <p:cNvSpPr>
            <a:spLocks noGrp="1"/>
          </p:cNvSpPr>
          <p:nvPr>
            <p:ph idx="1"/>
          </p:nvPr>
        </p:nvSpPr>
        <p:spPr>
          <a:xfrm>
            <a:off x="662700" y="6310299"/>
            <a:ext cx="11394621" cy="484728"/>
          </a:xfrm>
        </p:spPr>
        <p:txBody>
          <a:bodyPr>
            <a:normAutofit/>
          </a:bodyPr>
          <a:lstStyle/>
          <a:p>
            <a:pPr marL="0" indent="0">
              <a:lnSpc>
                <a:spcPct val="100000"/>
              </a:lnSpc>
              <a:buNone/>
            </a:pPr>
            <a:r>
              <a:rPr kumimoji="1" lang="en-US" altLang="zh-CN" sz="1400"/>
              <a:t>[1] Guided Collaborative Training for Pixel-wise Semi-Supervised Learning</a:t>
            </a:r>
          </a:p>
          <a:p>
            <a:pPr marL="0" indent="0">
              <a:lnSpc>
                <a:spcPct val="100000"/>
              </a:lnSpc>
              <a:buNone/>
            </a:pPr>
            <a:endParaRPr kumimoji="1" lang="en-US" altLang="zh-CN" sz="1400"/>
          </a:p>
          <a:p>
            <a:pPr marL="0" indent="0">
              <a:lnSpc>
                <a:spcPct val="100000"/>
              </a:lnSpc>
              <a:buNone/>
            </a:pPr>
            <a:endParaRPr kumimoji="1" lang="en-US" altLang="zh-CN" sz="1400"/>
          </a:p>
        </p:txBody>
      </p:sp>
      <p:sp>
        <p:nvSpPr>
          <p:cNvPr id="9" name="灯片编号占位符 8">
            <a:extLst>
              <a:ext uri="{FF2B5EF4-FFF2-40B4-BE49-F238E27FC236}">
                <a16:creationId xmlns:a16="http://schemas.microsoft.com/office/drawing/2014/main" id="{24D820C9-3AEB-4F0A-B1EC-831EE0730328}"/>
              </a:ext>
            </a:extLst>
          </p:cNvPr>
          <p:cNvSpPr>
            <a:spLocks noGrp="1"/>
          </p:cNvSpPr>
          <p:nvPr>
            <p:ph type="sldNum" sz="quarter" idx="12"/>
          </p:nvPr>
        </p:nvSpPr>
        <p:spPr/>
        <p:txBody>
          <a:bodyPr/>
          <a:lstStyle/>
          <a:p>
            <a:fld id="{D7C1FA50-C14B-F249-B763-D04C5E82F96B}" type="slidenum">
              <a:rPr kumimoji="1" lang="zh-CN" altLang="en-US" smtClean="0"/>
              <a:t>6</a:t>
            </a:fld>
            <a:endParaRPr kumimoji="1" lang="zh-CN" altLang="en-US"/>
          </a:p>
        </p:txBody>
      </p:sp>
      <p:pic>
        <p:nvPicPr>
          <p:cNvPr id="6" name="图片 5">
            <a:extLst>
              <a:ext uri="{FF2B5EF4-FFF2-40B4-BE49-F238E27FC236}">
                <a16:creationId xmlns:a16="http://schemas.microsoft.com/office/drawing/2014/main" id="{4E265466-E645-444E-B420-8992578B8D68}"/>
              </a:ext>
            </a:extLst>
          </p:cNvPr>
          <p:cNvPicPr>
            <a:picLocks noChangeAspect="1"/>
          </p:cNvPicPr>
          <p:nvPr/>
        </p:nvPicPr>
        <p:blipFill>
          <a:blip r:embed="rId4"/>
          <a:stretch>
            <a:fillRect/>
          </a:stretch>
        </p:blipFill>
        <p:spPr>
          <a:xfrm>
            <a:off x="516874" y="2748616"/>
            <a:ext cx="7424220" cy="2729492"/>
          </a:xfrm>
          <a:prstGeom prst="rect">
            <a:avLst/>
          </a:prstGeom>
        </p:spPr>
      </p:pic>
    </p:spTree>
    <p:extLst>
      <p:ext uri="{BB962C8B-B14F-4D97-AF65-F5344CB8AC3E}">
        <p14:creationId xmlns:p14="http://schemas.microsoft.com/office/powerpoint/2010/main" val="2856707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4E2701-8699-EE46-976B-E95F27AA7A9E}"/>
              </a:ext>
            </a:extLst>
          </p:cNvPr>
          <p:cNvSpPr>
            <a:spLocks noGrp="1"/>
          </p:cNvSpPr>
          <p:nvPr>
            <p:ph type="title"/>
          </p:nvPr>
        </p:nvSpPr>
        <p:spPr>
          <a:xfrm>
            <a:off x="364474" y="165253"/>
            <a:ext cx="10515600" cy="1325563"/>
          </a:xfrm>
        </p:spPr>
        <p:txBody>
          <a:bodyPr/>
          <a:lstStyle/>
          <a:p>
            <a:r>
              <a:rPr kumimoji="1" lang="en-US" altLang="zh-CN">
                <a:latin typeface="+mn-lt"/>
                <a:ea typeface="Microsoft YaHei" panose="020B0503020204020204" pitchFamily="34" charset="-122"/>
              </a:rPr>
              <a:t>Motivation of Our CPS</a:t>
            </a:r>
            <a:endParaRPr kumimoji="1" lang="zh-CN" altLang="en-US">
              <a:latin typeface="+mn-lt"/>
              <a:ea typeface="Microsoft YaHei" panose="020B0503020204020204" pitchFamily="34" charset="-122"/>
            </a:endParaRPr>
          </a:p>
        </p:txBody>
      </p:sp>
      <p:sp>
        <p:nvSpPr>
          <p:cNvPr id="5" name="内容占位符 2">
            <a:extLst>
              <a:ext uri="{FF2B5EF4-FFF2-40B4-BE49-F238E27FC236}">
                <a16:creationId xmlns:a16="http://schemas.microsoft.com/office/drawing/2014/main" id="{717E1944-4A5D-5B43-8C26-BF3A1A792105}"/>
              </a:ext>
            </a:extLst>
          </p:cNvPr>
          <p:cNvSpPr txBox="1">
            <a:spLocks/>
          </p:cNvSpPr>
          <p:nvPr/>
        </p:nvSpPr>
        <p:spPr>
          <a:xfrm>
            <a:off x="364474" y="149081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endParaRPr kumimoji="1" lang="en-US" altLang="zh-CN" sz="2000"/>
          </a:p>
        </p:txBody>
      </p:sp>
      <p:sp>
        <p:nvSpPr>
          <p:cNvPr id="3" name="内容占位符 2">
            <a:extLst>
              <a:ext uri="{FF2B5EF4-FFF2-40B4-BE49-F238E27FC236}">
                <a16:creationId xmlns:a16="http://schemas.microsoft.com/office/drawing/2014/main" id="{7F78F36F-3443-4F92-8762-73A736ACB2E5}"/>
              </a:ext>
            </a:extLst>
          </p:cNvPr>
          <p:cNvSpPr txBox="1">
            <a:spLocks/>
          </p:cNvSpPr>
          <p:nvPr/>
        </p:nvSpPr>
        <p:spPr>
          <a:xfrm>
            <a:off x="516874" y="164321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kumimoji="1" lang="en-US" altLang="zh-CN" sz="2000"/>
          </a:p>
        </p:txBody>
      </p:sp>
      <p:sp>
        <p:nvSpPr>
          <p:cNvPr id="13" name="内容占位符 2">
            <a:extLst>
              <a:ext uri="{FF2B5EF4-FFF2-40B4-BE49-F238E27FC236}">
                <a16:creationId xmlns:a16="http://schemas.microsoft.com/office/drawing/2014/main" id="{CF3DB60D-E437-4B41-B16B-4EF1B20995C7}"/>
              </a:ext>
            </a:extLst>
          </p:cNvPr>
          <p:cNvSpPr>
            <a:spLocks noGrp="1"/>
          </p:cNvSpPr>
          <p:nvPr>
            <p:ph idx="1"/>
          </p:nvPr>
        </p:nvSpPr>
        <p:spPr>
          <a:xfrm>
            <a:off x="662700" y="6310299"/>
            <a:ext cx="11394621" cy="484728"/>
          </a:xfrm>
        </p:spPr>
        <p:txBody>
          <a:bodyPr>
            <a:normAutofit/>
          </a:bodyPr>
          <a:lstStyle/>
          <a:p>
            <a:pPr marL="0" indent="0">
              <a:lnSpc>
                <a:spcPct val="100000"/>
              </a:lnSpc>
              <a:buNone/>
            </a:pPr>
            <a:endParaRPr kumimoji="1" lang="en-US" altLang="zh-CN" sz="1400"/>
          </a:p>
          <a:p>
            <a:pPr marL="0" indent="0">
              <a:lnSpc>
                <a:spcPct val="100000"/>
              </a:lnSpc>
              <a:buNone/>
            </a:pPr>
            <a:endParaRPr kumimoji="1" lang="en-US" altLang="zh-CN" sz="1400"/>
          </a:p>
        </p:txBody>
      </p:sp>
      <p:sp>
        <p:nvSpPr>
          <p:cNvPr id="8" name="灯片编号占位符 7">
            <a:extLst>
              <a:ext uri="{FF2B5EF4-FFF2-40B4-BE49-F238E27FC236}">
                <a16:creationId xmlns:a16="http://schemas.microsoft.com/office/drawing/2014/main" id="{071549C6-E954-4ED8-8640-317D32A2E980}"/>
              </a:ext>
            </a:extLst>
          </p:cNvPr>
          <p:cNvSpPr>
            <a:spLocks noGrp="1"/>
          </p:cNvSpPr>
          <p:nvPr>
            <p:ph type="sldNum" sz="quarter" idx="12"/>
          </p:nvPr>
        </p:nvSpPr>
        <p:spPr/>
        <p:txBody>
          <a:bodyPr/>
          <a:lstStyle/>
          <a:p>
            <a:fld id="{D7C1FA50-C14B-F249-B763-D04C5E82F96B}" type="slidenum">
              <a:rPr kumimoji="1" lang="zh-CN" altLang="en-US" smtClean="0"/>
              <a:t>7</a:t>
            </a:fld>
            <a:endParaRPr kumimoji="1" lang="zh-CN" altLang="en-US"/>
          </a:p>
        </p:txBody>
      </p:sp>
      <p:sp>
        <p:nvSpPr>
          <p:cNvPr id="4" name="内容占位符 2">
            <a:extLst>
              <a:ext uri="{FF2B5EF4-FFF2-40B4-BE49-F238E27FC236}">
                <a16:creationId xmlns:a16="http://schemas.microsoft.com/office/drawing/2014/main" id="{BA5538AC-B33D-42B6-8425-CE1B23C0590F}"/>
              </a:ext>
            </a:extLst>
          </p:cNvPr>
          <p:cNvSpPr txBox="1">
            <a:spLocks/>
          </p:cNvSpPr>
          <p:nvPr/>
        </p:nvSpPr>
        <p:spPr>
          <a:xfrm>
            <a:off x="669274" y="1348075"/>
            <a:ext cx="10684526" cy="51199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en-US" altLang="zh-CN" sz="3200"/>
              <a:t>How about the combination of self training and CPC?</a:t>
            </a:r>
          </a:p>
          <a:p>
            <a:pPr lvl="1"/>
            <a:r>
              <a:rPr kumimoji="1" lang="en-US" altLang="zh-CN">
                <a:solidFill>
                  <a:srgbClr val="0070C0"/>
                </a:solidFill>
              </a:rPr>
              <a:t>Self training </a:t>
            </a:r>
            <a:r>
              <a:rPr kumimoji="1" lang="en-US" altLang="zh-CN"/>
              <a:t>could expand the labeled set through pseudo labelling.</a:t>
            </a:r>
          </a:p>
          <a:p>
            <a:pPr lvl="1"/>
            <a:endParaRPr kumimoji="1" lang="en-US" altLang="zh-CN"/>
          </a:p>
          <a:p>
            <a:pPr lvl="1"/>
            <a:endParaRPr kumimoji="1" lang="en-US" altLang="zh-CN"/>
          </a:p>
          <a:p>
            <a:pPr lvl="1"/>
            <a:endParaRPr kumimoji="1" lang="en-US" altLang="zh-CN"/>
          </a:p>
          <a:p>
            <a:pPr lvl="1"/>
            <a:endParaRPr kumimoji="1" lang="en-US" altLang="zh-CN"/>
          </a:p>
          <a:p>
            <a:pPr marL="457200" lvl="1" indent="0">
              <a:buNone/>
            </a:pPr>
            <a:endParaRPr kumimoji="1" lang="en-US" altLang="zh-CN"/>
          </a:p>
          <a:p>
            <a:pPr lvl="1"/>
            <a:r>
              <a:rPr kumimoji="1" lang="en-US" altLang="zh-CN">
                <a:solidFill>
                  <a:srgbClr val="0070C0"/>
                </a:solidFill>
              </a:rPr>
              <a:t>CPC</a:t>
            </a:r>
            <a:r>
              <a:rPr kumimoji="1" lang="en-US" altLang="zh-CN"/>
              <a:t> encourages the network to learn a compact feature embedding through consistency learning.</a:t>
            </a:r>
          </a:p>
        </p:txBody>
      </p:sp>
      <p:pic>
        <p:nvPicPr>
          <p:cNvPr id="11" name="图片 10" descr="街道上的行人&#10;&#10;描述已自动生成">
            <a:extLst>
              <a:ext uri="{FF2B5EF4-FFF2-40B4-BE49-F238E27FC236}">
                <a16:creationId xmlns:a16="http://schemas.microsoft.com/office/drawing/2014/main" id="{874474FD-50C2-4E1A-88C9-6D11B2AB4110}"/>
              </a:ext>
            </a:extLst>
          </p:cNvPr>
          <p:cNvPicPr>
            <a:picLocks noChangeAspect="1"/>
          </p:cNvPicPr>
          <p:nvPr/>
        </p:nvPicPr>
        <p:blipFill>
          <a:blip r:embed="rId3"/>
          <a:stretch>
            <a:fillRect/>
          </a:stretch>
        </p:blipFill>
        <p:spPr>
          <a:xfrm>
            <a:off x="1141314" y="2540664"/>
            <a:ext cx="2377919" cy="1188960"/>
          </a:xfrm>
          <a:prstGeom prst="rect">
            <a:avLst/>
          </a:prstGeom>
        </p:spPr>
      </p:pic>
      <p:pic>
        <p:nvPicPr>
          <p:cNvPr id="12" name="图片 11" descr="形状&#10;&#10;中度可信度描述已自动生成">
            <a:extLst>
              <a:ext uri="{FF2B5EF4-FFF2-40B4-BE49-F238E27FC236}">
                <a16:creationId xmlns:a16="http://schemas.microsoft.com/office/drawing/2014/main" id="{41635757-7B7B-4C11-9500-66A9AD1F933F}"/>
              </a:ext>
            </a:extLst>
          </p:cNvPr>
          <p:cNvPicPr>
            <a:picLocks noChangeAspect="1"/>
          </p:cNvPicPr>
          <p:nvPr/>
        </p:nvPicPr>
        <p:blipFill>
          <a:blip r:embed="rId4"/>
          <a:stretch>
            <a:fillRect/>
          </a:stretch>
        </p:blipFill>
        <p:spPr>
          <a:xfrm>
            <a:off x="9102678" y="2530132"/>
            <a:ext cx="2420048" cy="1210024"/>
          </a:xfrm>
          <a:prstGeom prst="rect">
            <a:avLst/>
          </a:prstGeom>
        </p:spPr>
      </p:pic>
      <p:pic>
        <p:nvPicPr>
          <p:cNvPr id="14" name="图形 13" descr="机器人">
            <a:extLst>
              <a:ext uri="{FF2B5EF4-FFF2-40B4-BE49-F238E27FC236}">
                <a16:creationId xmlns:a16="http://schemas.microsoft.com/office/drawing/2014/main" id="{BA07B0D9-B71B-4DFB-A7A4-45E38C4535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63777" y="2242774"/>
            <a:ext cx="1341284" cy="1341284"/>
          </a:xfrm>
          <a:prstGeom prst="rect">
            <a:avLst/>
          </a:prstGeom>
        </p:spPr>
      </p:pic>
      <p:sp>
        <p:nvSpPr>
          <p:cNvPr id="16" name="内容占位符 2">
            <a:extLst>
              <a:ext uri="{FF2B5EF4-FFF2-40B4-BE49-F238E27FC236}">
                <a16:creationId xmlns:a16="http://schemas.microsoft.com/office/drawing/2014/main" id="{6D577B14-1FB8-4618-8922-1657D9C53697}"/>
              </a:ext>
            </a:extLst>
          </p:cNvPr>
          <p:cNvSpPr txBox="1">
            <a:spLocks/>
          </p:cNvSpPr>
          <p:nvPr/>
        </p:nvSpPr>
        <p:spPr>
          <a:xfrm>
            <a:off x="5173019" y="3541752"/>
            <a:ext cx="1863065" cy="3643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en-US" altLang="zh-CN" sz="1900"/>
              <a:t>Neural</a:t>
            </a:r>
            <a:r>
              <a:rPr kumimoji="1" lang="zh-CN" altLang="en-US" sz="1900"/>
              <a:t> </a:t>
            </a:r>
            <a:r>
              <a:rPr kumimoji="1" lang="en-US" altLang="zh-CN" sz="1900"/>
              <a:t>Network</a:t>
            </a:r>
            <a:endParaRPr kumimoji="1" lang="zh-CN" altLang="en-US" sz="1900"/>
          </a:p>
        </p:txBody>
      </p:sp>
      <p:sp>
        <p:nvSpPr>
          <p:cNvPr id="17" name="箭头: 右 16">
            <a:extLst>
              <a:ext uri="{FF2B5EF4-FFF2-40B4-BE49-F238E27FC236}">
                <a16:creationId xmlns:a16="http://schemas.microsoft.com/office/drawing/2014/main" id="{060DC204-194D-4CAD-A473-0AA4C8BDBD8F}"/>
              </a:ext>
            </a:extLst>
          </p:cNvPr>
          <p:cNvSpPr/>
          <p:nvPr/>
        </p:nvSpPr>
        <p:spPr>
          <a:xfrm>
            <a:off x="4015812" y="3003194"/>
            <a:ext cx="951385" cy="3643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箭头: 右 17">
            <a:extLst>
              <a:ext uri="{FF2B5EF4-FFF2-40B4-BE49-F238E27FC236}">
                <a16:creationId xmlns:a16="http://schemas.microsoft.com/office/drawing/2014/main" id="{873BA379-B5B7-4AC4-8305-D6681E04786F}"/>
              </a:ext>
            </a:extLst>
          </p:cNvPr>
          <p:cNvSpPr/>
          <p:nvPr/>
        </p:nvSpPr>
        <p:spPr>
          <a:xfrm>
            <a:off x="7593689" y="2952952"/>
            <a:ext cx="951385" cy="3643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图片 19">
            <a:extLst>
              <a:ext uri="{FF2B5EF4-FFF2-40B4-BE49-F238E27FC236}">
                <a16:creationId xmlns:a16="http://schemas.microsoft.com/office/drawing/2014/main" id="{6D8C7281-F369-45DF-8E7B-86979B10C047}"/>
              </a:ext>
            </a:extLst>
          </p:cNvPr>
          <p:cNvPicPr>
            <a:picLocks noChangeAspect="1"/>
          </p:cNvPicPr>
          <p:nvPr/>
        </p:nvPicPr>
        <p:blipFill>
          <a:blip r:embed="rId7"/>
          <a:stretch>
            <a:fillRect/>
          </a:stretch>
        </p:blipFill>
        <p:spPr>
          <a:xfrm>
            <a:off x="4111528" y="5019352"/>
            <a:ext cx="4027207" cy="1818152"/>
          </a:xfrm>
          <a:prstGeom prst="rect">
            <a:avLst/>
          </a:prstGeom>
        </p:spPr>
      </p:pic>
    </p:spTree>
    <p:extLst>
      <p:ext uri="{BB962C8B-B14F-4D97-AF65-F5344CB8AC3E}">
        <p14:creationId xmlns:p14="http://schemas.microsoft.com/office/powerpoint/2010/main" val="95527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4E2701-8699-EE46-976B-E95F27AA7A9E}"/>
              </a:ext>
            </a:extLst>
          </p:cNvPr>
          <p:cNvSpPr>
            <a:spLocks noGrp="1"/>
          </p:cNvSpPr>
          <p:nvPr>
            <p:ph type="title"/>
          </p:nvPr>
        </p:nvSpPr>
        <p:spPr>
          <a:xfrm>
            <a:off x="364474" y="165253"/>
            <a:ext cx="10515600" cy="1325563"/>
          </a:xfrm>
        </p:spPr>
        <p:txBody>
          <a:bodyPr/>
          <a:lstStyle/>
          <a:p>
            <a:r>
              <a:rPr kumimoji="1" lang="en-US" altLang="zh-CN">
                <a:latin typeface="+mn-lt"/>
                <a:ea typeface="Microsoft YaHei" panose="020B0503020204020204" pitchFamily="34" charset="-122"/>
              </a:rPr>
              <a:t>Our</a:t>
            </a:r>
            <a:r>
              <a:rPr kumimoji="1" lang="zh-CN" altLang="en-US">
                <a:latin typeface="+mn-lt"/>
                <a:ea typeface="Microsoft YaHei" panose="020B0503020204020204" pitchFamily="34" charset="-122"/>
              </a:rPr>
              <a:t> </a:t>
            </a:r>
            <a:r>
              <a:rPr kumimoji="1" lang="en-US" altLang="zh-CN">
                <a:latin typeface="+mn-lt"/>
                <a:ea typeface="Microsoft YaHei" panose="020B0503020204020204" pitchFamily="34" charset="-122"/>
              </a:rPr>
              <a:t>Cross</a:t>
            </a:r>
            <a:r>
              <a:rPr kumimoji="1" lang="zh-CN" altLang="en-US">
                <a:latin typeface="+mn-lt"/>
                <a:ea typeface="Microsoft YaHei" panose="020B0503020204020204" pitchFamily="34" charset="-122"/>
              </a:rPr>
              <a:t> </a:t>
            </a:r>
            <a:r>
              <a:rPr kumimoji="1" lang="en-US" altLang="zh-CN">
                <a:latin typeface="+mn-lt"/>
                <a:ea typeface="Microsoft YaHei" panose="020B0503020204020204" pitchFamily="34" charset="-122"/>
              </a:rPr>
              <a:t>Pseudo</a:t>
            </a:r>
            <a:r>
              <a:rPr kumimoji="1" lang="zh-CN" altLang="en-US">
                <a:latin typeface="+mn-lt"/>
                <a:ea typeface="Microsoft YaHei" panose="020B0503020204020204" pitchFamily="34" charset="-122"/>
              </a:rPr>
              <a:t> </a:t>
            </a:r>
            <a:r>
              <a:rPr kumimoji="1" lang="en-US" altLang="zh-CN">
                <a:latin typeface="+mn-lt"/>
                <a:ea typeface="Microsoft YaHei" panose="020B0503020204020204" pitchFamily="34" charset="-122"/>
              </a:rPr>
              <a:t>Supervision</a:t>
            </a:r>
            <a:r>
              <a:rPr kumimoji="1" lang="zh-CN" altLang="en-US">
                <a:latin typeface="+mn-lt"/>
                <a:ea typeface="Microsoft YaHei" panose="020B0503020204020204" pitchFamily="34" charset="-122"/>
              </a:rPr>
              <a:t> </a:t>
            </a:r>
            <a:r>
              <a:rPr kumimoji="1" lang="en-US" altLang="zh-CN">
                <a:latin typeface="+mn-lt"/>
                <a:ea typeface="Microsoft YaHei" panose="020B0503020204020204" pitchFamily="34" charset="-122"/>
              </a:rPr>
              <a:t>(CPS)</a:t>
            </a:r>
            <a:endParaRPr kumimoji="1" lang="zh-CN" altLang="en-US">
              <a:latin typeface="+mn-lt"/>
              <a:ea typeface="Microsoft YaHei" panose="020B0503020204020204" pitchFamily="34" charset="-122"/>
            </a:endParaRPr>
          </a:p>
        </p:txBody>
      </p:sp>
      <p:sp>
        <p:nvSpPr>
          <p:cNvPr id="5" name="内容占位符 2">
            <a:extLst>
              <a:ext uri="{FF2B5EF4-FFF2-40B4-BE49-F238E27FC236}">
                <a16:creationId xmlns:a16="http://schemas.microsoft.com/office/drawing/2014/main" id="{717E1944-4A5D-5B43-8C26-BF3A1A792105}"/>
              </a:ext>
            </a:extLst>
          </p:cNvPr>
          <p:cNvSpPr txBox="1">
            <a:spLocks/>
          </p:cNvSpPr>
          <p:nvPr/>
        </p:nvSpPr>
        <p:spPr>
          <a:xfrm>
            <a:off x="364474" y="149081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endParaRPr kumimoji="1" lang="en-US" altLang="zh-CN" sz="2000"/>
          </a:p>
        </p:txBody>
      </p:sp>
      <p:sp>
        <p:nvSpPr>
          <p:cNvPr id="3" name="内容占位符 2">
            <a:extLst>
              <a:ext uri="{FF2B5EF4-FFF2-40B4-BE49-F238E27FC236}">
                <a16:creationId xmlns:a16="http://schemas.microsoft.com/office/drawing/2014/main" id="{7F78F36F-3443-4F92-8762-73A736ACB2E5}"/>
              </a:ext>
            </a:extLst>
          </p:cNvPr>
          <p:cNvSpPr txBox="1">
            <a:spLocks/>
          </p:cNvSpPr>
          <p:nvPr/>
        </p:nvSpPr>
        <p:spPr>
          <a:xfrm>
            <a:off x="516874" y="164321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kumimoji="1" lang="en-US" altLang="zh-CN" sz="2000"/>
          </a:p>
        </p:txBody>
      </p:sp>
      <p:sp>
        <p:nvSpPr>
          <p:cNvPr id="13" name="内容占位符 2">
            <a:extLst>
              <a:ext uri="{FF2B5EF4-FFF2-40B4-BE49-F238E27FC236}">
                <a16:creationId xmlns:a16="http://schemas.microsoft.com/office/drawing/2014/main" id="{CF3DB60D-E437-4B41-B16B-4EF1B20995C7}"/>
              </a:ext>
            </a:extLst>
          </p:cNvPr>
          <p:cNvSpPr>
            <a:spLocks noGrp="1"/>
          </p:cNvSpPr>
          <p:nvPr>
            <p:ph idx="1"/>
          </p:nvPr>
        </p:nvSpPr>
        <p:spPr>
          <a:xfrm>
            <a:off x="662700" y="6310299"/>
            <a:ext cx="11394621" cy="484728"/>
          </a:xfrm>
        </p:spPr>
        <p:txBody>
          <a:bodyPr>
            <a:normAutofit/>
          </a:bodyPr>
          <a:lstStyle/>
          <a:p>
            <a:pPr marL="0" indent="0">
              <a:lnSpc>
                <a:spcPct val="100000"/>
              </a:lnSpc>
              <a:buNone/>
            </a:pPr>
            <a:endParaRPr kumimoji="1" lang="en-US" altLang="zh-CN" sz="1400"/>
          </a:p>
          <a:p>
            <a:pPr marL="0" indent="0">
              <a:lnSpc>
                <a:spcPct val="100000"/>
              </a:lnSpc>
              <a:buNone/>
            </a:pPr>
            <a:endParaRPr kumimoji="1" lang="en-US" altLang="zh-CN" sz="1400"/>
          </a:p>
        </p:txBody>
      </p:sp>
      <p:sp>
        <p:nvSpPr>
          <p:cNvPr id="8" name="灯片编号占位符 7">
            <a:extLst>
              <a:ext uri="{FF2B5EF4-FFF2-40B4-BE49-F238E27FC236}">
                <a16:creationId xmlns:a16="http://schemas.microsoft.com/office/drawing/2014/main" id="{071549C6-E954-4ED8-8640-317D32A2E980}"/>
              </a:ext>
            </a:extLst>
          </p:cNvPr>
          <p:cNvSpPr>
            <a:spLocks noGrp="1"/>
          </p:cNvSpPr>
          <p:nvPr>
            <p:ph type="sldNum" sz="quarter" idx="12"/>
          </p:nvPr>
        </p:nvSpPr>
        <p:spPr/>
        <p:txBody>
          <a:bodyPr/>
          <a:lstStyle/>
          <a:p>
            <a:fld id="{D7C1FA50-C14B-F249-B763-D04C5E82F96B}" type="slidenum">
              <a:rPr kumimoji="1" lang="zh-CN" altLang="en-US" smtClean="0"/>
              <a:t>8</a:t>
            </a:fld>
            <a:endParaRPr kumimoji="1" lang="zh-CN" altLang="en-US"/>
          </a:p>
        </p:txBody>
      </p:sp>
      <p:pic>
        <p:nvPicPr>
          <p:cNvPr id="9" name="图片 8">
            <a:extLst>
              <a:ext uri="{FF2B5EF4-FFF2-40B4-BE49-F238E27FC236}">
                <a16:creationId xmlns:a16="http://schemas.microsoft.com/office/drawing/2014/main" id="{8F438F09-567C-314E-A175-BC7FAA381696}"/>
              </a:ext>
            </a:extLst>
          </p:cNvPr>
          <p:cNvPicPr>
            <a:picLocks noChangeAspect="1"/>
          </p:cNvPicPr>
          <p:nvPr/>
        </p:nvPicPr>
        <p:blipFill>
          <a:blip r:embed="rId3"/>
          <a:stretch>
            <a:fillRect/>
          </a:stretch>
        </p:blipFill>
        <p:spPr>
          <a:xfrm>
            <a:off x="453374" y="2485291"/>
            <a:ext cx="7424220" cy="2729493"/>
          </a:xfrm>
          <a:prstGeom prst="rect">
            <a:avLst/>
          </a:prstGeom>
        </p:spPr>
      </p:pic>
      <mc:AlternateContent xmlns:mc="http://schemas.openxmlformats.org/markup-compatibility/2006" xmlns:a14="http://schemas.microsoft.com/office/drawing/2010/main">
        <mc:Choice Requires="a14">
          <p:sp>
            <p:nvSpPr>
              <p:cNvPr id="15" name="内容占位符 2">
                <a:extLst>
                  <a:ext uri="{FF2B5EF4-FFF2-40B4-BE49-F238E27FC236}">
                    <a16:creationId xmlns:a16="http://schemas.microsoft.com/office/drawing/2014/main" id="{15069594-E6D0-9A41-B781-290FEA245B0F}"/>
                  </a:ext>
                </a:extLst>
              </p:cNvPr>
              <p:cNvSpPr txBox="1">
                <a:spLocks/>
              </p:cNvSpPr>
              <p:nvPr/>
            </p:nvSpPr>
            <p:spPr>
              <a:xfrm>
                <a:off x="7953794" y="3319066"/>
                <a:ext cx="4238206" cy="17065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14:m>
                  <m:oMath xmlns:m="http://schemas.openxmlformats.org/officeDocument/2006/math">
                    <m:r>
                      <a:rPr kumimoji="1" lang="en-US" altLang="zh-CN" sz="2000" b="1" i="1" dirty="0" smtClean="0">
                        <a:solidFill>
                          <a:srgbClr val="0070C0"/>
                        </a:solidFill>
                        <a:latin typeface="Cambria Math" panose="02040503050406030204" pitchFamily="18" charset="0"/>
                        <a:sym typeface="Wingdings" panose="05000000000000000000" pitchFamily="2" charset="2"/>
                      </a:rPr>
                      <m:t>𝒇</m:t>
                    </m:r>
                    <m:d>
                      <m:dPr>
                        <m:ctrlPr>
                          <a:rPr kumimoji="1" lang="en-US" altLang="zh-CN" sz="2000" b="1" i="1" dirty="0">
                            <a:solidFill>
                              <a:srgbClr val="0070C0"/>
                            </a:solidFill>
                            <a:latin typeface="Cambria Math" panose="02040503050406030204" pitchFamily="18" charset="0"/>
                            <a:sym typeface="Wingdings" panose="05000000000000000000" pitchFamily="2" charset="2"/>
                          </a:rPr>
                        </m:ctrlPr>
                      </m:dPr>
                      <m:e>
                        <m:sSub>
                          <m:sSubPr>
                            <m:ctrlPr>
                              <a:rPr kumimoji="1" lang="en-US" altLang="zh-CN" sz="2000" b="1" i="1" dirty="0" smtClean="0">
                                <a:solidFill>
                                  <a:srgbClr val="0070C0"/>
                                </a:solidFill>
                                <a:latin typeface="Cambria Math" panose="02040503050406030204" pitchFamily="18" charset="0"/>
                                <a:sym typeface="Wingdings" panose="05000000000000000000" pitchFamily="2" charset="2"/>
                              </a:rPr>
                            </m:ctrlPr>
                          </m:sSubPr>
                          <m:e>
                            <m:r>
                              <a:rPr kumimoji="1" lang="en-US" altLang="zh-CN" sz="2000" b="1" i="1" dirty="0" smtClean="0">
                                <a:solidFill>
                                  <a:srgbClr val="0070C0"/>
                                </a:solidFill>
                                <a:latin typeface="Cambria Math" panose="02040503050406030204" pitchFamily="18" charset="0"/>
                                <a:sym typeface="Wingdings" panose="05000000000000000000" pitchFamily="2" charset="2"/>
                              </a:rPr>
                              <m:t>𝜽</m:t>
                            </m:r>
                          </m:e>
                          <m:sub>
                            <m:r>
                              <a:rPr kumimoji="1" lang="en-US" altLang="zh-CN" sz="2000" b="1" i="1" dirty="0" smtClean="0">
                                <a:solidFill>
                                  <a:srgbClr val="0070C0"/>
                                </a:solidFill>
                                <a:latin typeface="Cambria Math" panose="02040503050406030204" pitchFamily="18" charset="0"/>
                                <a:sym typeface="Wingdings" panose="05000000000000000000" pitchFamily="2" charset="2"/>
                              </a:rPr>
                              <m:t>𝟏</m:t>
                            </m:r>
                          </m:sub>
                        </m:sSub>
                      </m:e>
                    </m:d>
                    <m:r>
                      <a:rPr kumimoji="1" lang="en-US" altLang="zh-CN" sz="2000" b="1" i="1" dirty="0" smtClean="0">
                        <a:solidFill>
                          <a:srgbClr val="0070C0"/>
                        </a:solidFill>
                        <a:latin typeface="Cambria Math" panose="02040503050406030204" pitchFamily="18" charset="0"/>
                        <a:sym typeface="Wingdings" panose="05000000000000000000" pitchFamily="2" charset="2"/>
                      </a:rPr>
                      <m:t> </m:t>
                    </m:r>
                  </m:oMath>
                </a14:m>
                <a:r>
                  <a:rPr kumimoji="1" lang="en-US" altLang="zh-CN" sz="2000" b="1">
                    <a:solidFill>
                      <a:srgbClr val="0070C0"/>
                    </a:solidFill>
                    <a:sym typeface="Wingdings" panose="05000000000000000000" pitchFamily="2" charset="2"/>
                  </a:rPr>
                  <a:t>/ </a:t>
                </a:r>
                <a14:m>
                  <m:oMath xmlns:m="http://schemas.openxmlformats.org/officeDocument/2006/math">
                    <m:r>
                      <a:rPr kumimoji="1" lang="en-US" altLang="zh-CN" sz="2000" b="1" i="1" dirty="0">
                        <a:solidFill>
                          <a:srgbClr val="0070C0"/>
                        </a:solidFill>
                        <a:latin typeface="Cambria Math" panose="02040503050406030204" pitchFamily="18" charset="0"/>
                        <a:sym typeface="Wingdings" panose="05000000000000000000" pitchFamily="2" charset="2"/>
                      </a:rPr>
                      <m:t>𝒇</m:t>
                    </m:r>
                    <m:d>
                      <m:dPr>
                        <m:ctrlPr>
                          <a:rPr kumimoji="1" lang="en-US" altLang="zh-CN" sz="2000" b="1" i="1" dirty="0">
                            <a:solidFill>
                              <a:srgbClr val="0070C0"/>
                            </a:solidFill>
                            <a:latin typeface="Cambria Math" panose="02040503050406030204" pitchFamily="18" charset="0"/>
                            <a:sym typeface="Wingdings" panose="05000000000000000000" pitchFamily="2" charset="2"/>
                          </a:rPr>
                        </m:ctrlPr>
                      </m:dPr>
                      <m:e>
                        <m:sSub>
                          <m:sSubPr>
                            <m:ctrlPr>
                              <a:rPr kumimoji="1" lang="en-US" altLang="zh-CN" sz="2000" b="1" i="1" dirty="0">
                                <a:solidFill>
                                  <a:srgbClr val="0070C0"/>
                                </a:solidFill>
                                <a:latin typeface="Cambria Math" panose="02040503050406030204" pitchFamily="18" charset="0"/>
                                <a:sym typeface="Wingdings" panose="05000000000000000000" pitchFamily="2" charset="2"/>
                              </a:rPr>
                            </m:ctrlPr>
                          </m:sSubPr>
                          <m:e>
                            <m:r>
                              <a:rPr kumimoji="1" lang="en-US" altLang="zh-CN" sz="2000" b="1" i="1" dirty="0">
                                <a:solidFill>
                                  <a:srgbClr val="0070C0"/>
                                </a:solidFill>
                                <a:latin typeface="Cambria Math" panose="02040503050406030204" pitchFamily="18" charset="0"/>
                                <a:sym typeface="Wingdings" panose="05000000000000000000" pitchFamily="2" charset="2"/>
                              </a:rPr>
                              <m:t>𝜽</m:t>
                            </m:r>
                          </m:e>
                          <m:sub>
                            <m:r>
                              <a:rPr kumimoji="1" lang="en-US" altLang="zh-CN" sz="2000" b="1" i="1" dirty="0" smtClean="0">
                                <a:solidFill>
                                  <a:srgbClr val="0070C0"/>
                                </a:solidFill>
                                <a:latin typeface="Cambria Math" panose="02040503050406030204" pitchFamily="18" charset="0"/>
                                <a:sym typeface="Wingdings" panose="05000000000000000000" pitchFamily="2" charset="2"/>
                              </a:rPr>
                              <m:t>𝟐</m:t>
                            </m:r>
                          </m:sub>
                        </m:sSub>
                      </m:e>
                    </m:d>
                    <m:r>
                      <a:rPr kumimoji="1" lang="en-US" altLang="zh-CN" sz="2000" b="1" i="1" dirty="0">
                        <a:solidFill>
                          <a:srgbClr val="0070C0"/>
                        </a:solidFill>
                        <a:latin typeface="Cambria Math" panose="02040503050406030204" pitchFamily="18" charset="0"/>
                        <a:sym typeface="Wingdings" panose="05000000000000000000" pitchFamily="2" charset="2"/>
                      </a:rPr>
                      <m:t> </m:t>
                    </m:r>
                  </m:oMath>
                </a14:m>
                <a:r>
                  <a:rPr kumimoji="1" lang="en-US" altLang="zh-CN" sz="2000" b="1">
                    <a:sym typeface="Wingdings" panose="05000000000000000000" pitchFamily="2" charset="2"/>
                  </a:rPr>
                  <a:t>: different</a:t>
                </a:r>
                <a:r>
                  <a:rPr kumimoji="1" lang="zh-CN" altLang="en-US" sz="2000" b="1">
                    <a:sym typeface="Wingdings" panose="05000000000000000000" pitchFamily="2" charset="2"/>
                  </a:rPr>
                  <a:t> </a:t>
                </a:r>
                <a:r>
                  <a:rPr kumimoji="1" lang="en-US" altLang="zh-CN" sz="2000" b="1">
                    <a:sym typeface="Wingdings" panose="05000000000000000000" pitchFamily="2" charset="2"/>
                  </a:rPr>
                  <a:t>networks</a:t>
                </a:r>
              </a:p>
              <a:p>
                <a:r>
                  <a:rPr kumimoji="1" lang="en-US" altLang="zh-CN" sz="2000" b="1">
                    <a:solidFill>
                      <a:srgbClr val="0070C0"/>
                    </a:solidFill>
                  </a:rPr>
                  <a:t>P1/P2</a:t>
                </a:r>
                <a:r>
                  <a:rPr kumimoji="1" lang="en-US" altLang="zh-CN" sz="2000" b="1"/>
                  <a:t>: confidence vectors</a:t>
                </a:r>
              </a:p>
              <a:p>
                <a:r>
                  <a:rPr kumimoji="1" lang="en-US" altLang="zh-CN" sz="2000" b="1">
                    <a:solidFill>
                      <a:srgbClr val="0070C0"/>
                    </a:solidFill>
                  </a:rPr>
                  <a:t>Y1/Y2</a:t>
                </a:r>
                <a:r>
                  <a:rPr kumimoji="1" lang="en-US" altLang="zh-CN" sz="2000" b="1"/>
                  <a:t>: one-hot</a:t>
                </a:r>
                <a:r>
                  <a:rPr kumimoji="1" lang="zh-CN" altLang="en-US" sz="2000" b="1"/>
                  <a:t> </a:t>
                </a:r>
                <a:r>
                  <a:rPr kumimoji="1" lang="en-US" altLang="zh-CN" sz="2000" b="1"/>
                  <a:t>pseudo</a:t>
                </a:r>
                <a:r>
                  <a:rPr kumimoji="1" lang="zh-CN" altLang="en-US" sz="2000" b="1"/>
                  <a:t> </a:t>
                </a:r>
                <a:r>
                  <a:rPr kumimoji="1" lang="en-US" altLang="zh-CN" sz="2000" b="1"/>
                  <a:t>labels</a:t>
                </a:r>
              </a:p>
              <a:p>
                <a:endParaRPr kumimoji="1" lang="en-US" altLang="zh-CN" sz="2000" b="1"/>
              </a:p>
            </p:txBody>
          </p:sp>
        </mc:Choice>
        <mc:Fallback xmlns="">
          <p:sp>
            <p:nvSpPr>
              <p:cNvPr id="15" name="内容占位符 2">
                <a:extLst>
                  <a:ext uri="{FF2B5EF4-FFF2-40B4-BE49-F238E27FC236}">
                    <a16:creationId xmlns:a16="http://schemas.microsoft.com/office/drawing/2014/main" id="{15069594-E6D0-9A41-B781-290FEA245B0F}"/>
                  </a:ext>
                </a:extLst>
              </p:cNvPr>
              <p:cNvSpPr txBox="1">
                <a:spLocks noRot="1" noChangeAspect="1" noMove="1" noResize="1" noEditPoints="1" noAdjustHandles="1" noChangeArrowheads="1" noChangeShapeType="1" noTextEdit="1"/>
              </p:cNvSpPr>
              <p:nvPr/>
            </p:nvSpPr>
            <p:spPr>
              <a:xfrm>
                <a:off x="7953794" y="3319066"/>
                <a:ext cx="4238206" cy="1706576"/>
              </a:xfrm>
              <a:prstGeom prst="rect">
                <a:avLst/>
              </a:prstGeom>
              <a:blipFill>
                <a:blip r:embed="rId4"/>
                <a:stretch>
                  <a:fillRect l="-896" t="-367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396754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4E2701-8699-EE46-976B-E95F27AA7A9E}"/>
              </a:ext>
            </a:extLst>
          </p:cNvPr>
          <p:cNvSpPr>
            <a:spLocks noGrp="1"/>
          </p:cNvSpPr>
          <p:nvPr>
            <p:ph type="title"/>
          </p:nvPr>
        </p:nvSpPr>
        <p:spPr>
          <a:xfrm>
            <a:off x="364474" y="165253"/>
            <a:ext cx="10515600" cy="1325563"/>
          </a:xfrm>
        </p:spPr>
        <p:txBody>
          <a:bodyPr/>
          <a:lstStyle/>
          <a:p>
            <a:r>
              <a:rPr kumimoji="1" lang="en-US" altLang="zh-CN">
                <a:latin typeface="+mn-lt"/>
                <a:ea typeface="Microsoft YaHei" panose="020B0503020204020204" pitchFamily="34" charset="-122"/>
              </a:rPr>
              <a:t>Two Roles of CPS</a:t>
            </a:r>
            <a:endParaRPr kumimoji="1" lang="zh-CN" altLang="en-US">
              <a:latin typeface="+mn-lt"/>
              <a:ea typeface="Microsoft YaHei" panose="020B0503020204020204" pitchFamily="34" charset="-122"/>
            </a:endParaRPr>
          </a:p>
        </p:txBody>
      </p:sp>
      <p:sp>
        <p:nvSpPr>
          <p:cNvPr id="5" name="内容占位符 2">
            <a:extLst>
              <a:ext uri="{FF2B5EF4-FFF2-40B4-BE49-F238E27FC236}">
                <a16:creationId xmlns:a16="http://schemas.microsoft.com/office/drawing/2014/main" id="{717E1944-4A5D-5B43-8C26-BF3A1A792105}"/>
              </a:ext>
            </a:extLst>
          </p:cNvPr>
          <p:cNvSpPr txBox="1">
            <a:spLocks/>
          </p:cNvSpPr>
          <p:nvPr/>
        </p:nvSpPr>
        <p:spPr>
          <a:xfrm>
            <a:off x="364474" y="149081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endParaRPr kumimoji="1" lang="en-US" altLang="zh-CN" sz="2000"/>
          </a:p>
        </p:txBody>
      </p:sp>
      <p:sp>
        <p:nvSpPr>
          <p:cNvPr id="3" name="内容占位符 2">
            <a:extLst>
              <a:ext uri="{FF2B5EF4-FFF2-40B4-BE49-F238E27FC236}">
                <a16:creationId xmlns:a16="http://schemas.microsoft.com/office/drawing/2014/main" id="{7F78F36F-3443-4F92-8762-73A736ACB2E5}"/>
              </a:ext>
            </a:extLst>
          </p:cNvPr>
          <p:cNvSpPr txBox="1">
            <a:spLocks/>
          </p:cNvSpPr>
          <p:nvPr/>
        </p:nvSpPr>
        <p:spPr>
          <a:xfrm>
            <a:off x="516874" y="164321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kumimoji="1" lang="en-US" altLang="zh-CN" sz="2000"/>
          </a:p>
        </p:txBody>
      </p:sp>
      <p:sp>
        <p:nvSpPr>
          <p:cNvPr id="13" name="内容占位符 2">
            <a:extLst>
              <a:ext uri="{FF2B5EF4-FFF2-40B4-BE49-F238E27FC236}">
                <a16:creationId xmlns:a16="http://schemas.microsoft.com/office/drawing/2014/main" id="{CF3DB60D-E437-4B41-B16B-4EF1B20995C7}"/>
              </a:ext>
            </a:extLst>
          </p:cNvPr>
          <p:cNvSpPr>
            <a:spLocks noGrp="1"/>
          </p:cNvSpPr>
          <p:nvPr>
            <p:ph idx="1"/>
          </p:nvPr>
        </p:nvSpPr>
        <p:spPr>
          <a:xfrm>
            <a:off x="662700" y="6310299"/>
            <a:ext cx="11394621" cy="484728"/>
          </a:xfrm>
        </p:spPr>
        <p:txBody>
          <a:bodyPr>
            <a:normAutofit/>
          </a:bodyPr>
          <a:lstStyle/>
          <a:p>
            <a:pPr marL="0" indent="0">
              <a:lnSpc>
                <a:spcPct val="100000"/>
              </a:lnSpc>
              <a:buNone/>
            </a:pPr>
            <a:endParaRPr kumimoji="1" lang="en-US" altLang="zh-CN" sz="1400"/>
          </a:p>
          <a:p>
            <a:pPr marL="0" indent="0">
              <a:lnSpc>
                <a:spcPct val="100000"/>
              </a:lnSpc>
              <a:buNone/>
            </a:pPr>
            <a:endParaRPr kumimoji="1" lang="en-US" altLang="zh-CN" sz="1400"/>
          </a:p>
        </p:txBody>
      </p:sp>
      <p:sp>
        <p:nvSpPr>
          <p:cNvPr id="8" name="灯片编号占位符 7">
            <a:extLst>
              <a:ext uri="{FF2B5EF4-FFF2-40B4-BE49-F238E27FC236}">
                <a16:creationId xmlns:a16="http://schemas.microsoft.com/office/drawing/2014/main" id="{071549C6-E954-4ED8-8640-317D32A2E980}"/>
              </a:ext>
            </a:extLst>
          </p:cNvPr>
          <p:cNvSpPr>
            <a:spLocks noGrp="1"/>
          </p:cNvSpPr>
          <p:nvPr>
            <p:ph type="sldNum" sz="quarter" idx="12"/>
          </p:nvPr>
        </p:nvSpPr>
        <p:spPr/>
        <p:txBody>
          <a:bodyPr/>
          <a:lstStyle/>
          <a:p>
            <a:fld id="{D7C1FA50-C14B-F249-B763-D04C5E82F96B}" type="slidenum">
              <a:rPr kumimoji="1" lang="zh-CN" altLang="en-US" smtClean="0"/>
              <a:t>9</a:t>
            </a:fld>
            <a:endParaRPr kumimoji="1" lang="zh-CN" altLang="en-US"/>
          </a:p>
        </p:txBody>
      </p:sp>
      <p:sp>
        <p:nvSpPr>
          <p:cNvPr id="10" name="内容占位符 2">
            <a:extLst>
              <a:ext uri="{FF2B5EF4-FFF2-40B4-BE49-F238E27FC236}">
                <a16:creationId xmlns:a16="http://schemas.microsoft.com/office/drawing/2014/main" id="{CBE2F45C-A8CC-EB4E-97B2-BD96AB6A7229}"/>
              </a:ext>
            </a:extLst>
          </p:cNvPr>
          <p:cNvSpPr txBox="1">
            <a:spLocks/>
          </p:cNvSpPr>
          <p:nvPr/>
        </p:nvSpPr>
        <p:spPr>
          <a:xfrm>
            <a:off x="669274" y="179561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zh-CN">
                <a:solidFill>
                  <a:srgbClr val="0070C0"/>
                </a:solidFill>
              </a:rPr>
              <a:t>E</a:t>
            </a:r>
            <a:r>
              <a:rPr lang="en" altLang="zh-CN" err="1">
                <a:solidFill>
                  <a:srgbClr val="0070C0"/>
                </a:solidFill>
              </a:rPr>
              <a:t>ncourag</a:t>
            </a:r>
            <a:r>
              <a:rPr lang="en-US" altLang="zh-CN" err="1">
                <a:solidFill>
                  <a:srgbClr val="0070C0"/>
                </a:solidFill>
              </a:rPr>
              <a:t>ing</a:t>
            </a:r>
            <a:r>
              <a:rPr lang="en" altLang="zh-CN">
                <a:solidFill>
                  <a:srgbClr val="0070C0"/>
                </a:solidFill>
              </a:rPr>
              <a:t> high similarity between the predictions of two perturbed networks for the same input image</a:t>
            </a:r>
            <a:r>
              <a:rPr lang="en-US" altLang="zh-CN"/>
              <a:t>,</a:t>
            </a:r>
            <a:r>
              <a:rPr lang="zh-CN" altLang="en-US"/>
              <a:t> </a:t>
            </a:r>
            <a:r>
              <a:rPr lang="en-US" altLang="zh-CN"/>
              <a:t>thus</a:t>
            </a:r>
            <a:r>
              <a:rPr lang="zh-CN" altLang="en-US"/>
              <a:t> </a:t>
            </a:r>
            <a:r>
              <a:rPr lang="en" altLang="zh-CN"/>
              <a:t>the decision boundary lies in low-density regions. </a:t>
            </a:r>
          </a:p>
          <a:p>
            <a:pPr>
              <a:lnSpc>
                <a:spcPct val="100000"/>
              </a:lnSpc>
            </a:pPr>
            <a:r>
              <a:rPr lang="en-US" altLang="zh-CN">
                <a:solidFill>
                  <a:srgbClr val="0070C0"/>
                </a:solidFill>
              </a:rPr>
              <a:t>E</a:t>
            </a:r>
            <a:r>
              <a:rPr lang="en" altLang="zh-CN">
                <a:solidFill>
                  <a:srgbClr val="0070C0"/>
                </a:solidFill>
              </a:rPr>
              <a:t>xpand</a:t>
            </a:r>
            <a:r>
              <a:rPr lang="en-US" altLang="zh-CN" err="1">
                <a:solidFill>
                  <a:srgbClr val="0070C0"/>
                </a:solidFill>
              </a:rPr>
              <a:t>ing</a:t>
            </a:r>
            <a:r>
              <a:rPr lang="en" altLang="zh-CN">
                <a:solidFill>
                  <a:srgbClr val="0070C0"/>
                </a:solidFill>
              </a:rPr>
              <a:t> training data by using the unlabeled data with pseudo labels</a:t>
            </a:r>
            <a:r>
              <a:rPr lang="en" altLang="zh-CN"/>
              <a:t>. It is better than self training because the consistency learning ensures a more compact feature space.</a:t>
            </a:r>
            <a:r>
              <a:rPr lang="zh-CN" altLang="en-US"/>
              <a:t> </a:t>
            </a:r>
            <a:endParaRPr kumimoji="1" lang="en-US" altLang="zh-CN">
              <a:solidFill>
                <a:srgbClr val="0070C0"/>
              </a:solidFill>
            </a:endParaRPr>
          </a:p>
          <a:p>
            <a:pPr>
              <a:lnSpc>
                <a:spcPct val="100000"/>
              </a:lnSpc>
            </a:pPr>
            <a:endParaRPr kumimoji="1" lang="zh-CN" altLang="en-US"/>
          </a:p>
        </p:txBody>
      </p:sp>
    </p:spTree>
    <p:extLst>
      <p:ext uri="{BB962C8B-B14F-4D97-AF65-F5344CB8AC3E}">
        <p14:creationId xmlns:p14="http://schemas.microsoft.com/office/powerpoint/2010/main" val="639954502"/>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6AE8D6BE57E3442883655AA83BF371F" ma:contentTypeVersion="9" ma:contentTypeDescription="Create a new document." ma:contentTypeScope="" ma:versionID="e7f94663d2e606a4eb9635b331a83627">
  <xsd:schema xmlns:xsd="http://www.w3.org/2001/XMLSchema" xmlns:xs="http://www.w3.org/2001/XMLSchema" xmlns:p="http://schemas.microsoft.com/office/2006/metadata/properties" xmlns:ns3="e362ff43-7d5b-413f-968c-23cafa47018d" xmlns:ns4="f03684b7-f8e0-470f-9d30-a32a85013f95" targetNamespace="http://schemas.microsoft.com/office/2006/metadata/properties" ma:root="true" ma:fieldsID="f6ea78eaef509a91090a0f48ce5f07b7" ns3:_="" ns4:_="">
    <xsd:import namespace="e362ff43-7d5b-413f-968c-23cafa47018d"/>
    <xsd:import namespace="f03684b7-f8e0-470f-9d30-a32a85013f9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62ff43-7d5b-413f-968c-23cafa47018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3684b7-f8e0-470f-9d30-a32a85013f9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0DB40D4-D223-4F3A-BCFE-0FD5BE620016}">
  <ds:schemaRefs>
    <ds:schemaRef ds:uri="f03684b7-f8e0-470f-9d30-a32a85013f95"/>
    <ds:schemaRef ds:uri="http://schemas.microsoft.com/office/2006/metadata/properties"/>
    <ds:schemaRef ds:uri="http://www.w3.org/XML/1998/namespace"/>
    <ds:schemaRef ds:uri="http://purl.org/dc/terms/"/>
    <ds:schemaRef ds:uri="http://schemas.microsoft.com/office/2006/documentManagement/types"/>
    <ds:schemaRef ds:uri="http://purl.org/dc/elements/1.1/"/>
    <ds:schemaRef ds:uri="http://purl.org/dc/dcmitype/"/>
    <ds:schemaRef ds:uri="http://schemas.microsoft.com/office/infopath/2007/PartnerControls"/>
    <ds:schemaRef ds:uri="http://schemas.openxmlformats.org/package/2006/metadata/core-properties"/>
    <ds:schemaRef ds:uri="e362ff43-7d5b-413f-968c-23cafa47018d"/>
  </ds:schemaRefs>
</ds:datastoreItem>
</file>

<file path=customXml/itemProps2.xml><?xml version="1.0" encoding="utf-8"?>
<ds:datastoreItem xmlns:ds="http://schemas.openxmlformats.org/officeDocument/2006/customXml" ds:itemID="{B411AF8B-C661-4F94-A562-4789D0726734}">
  <ds:schemaRefs>
    <ds:schemaRef ds:uri="http://schemas.microsoft.com/sharepoint/v3/contenttype/forms"/>
  </ds:schemaRefs>
</ds:datastoreItem>
</file>

<file path=customXml/itemProps3.xml><?xml version="1.0" encoding="utf-8"?>
<ds:datastoreItem xmlns:ds="http://schemas.openxmlformats.org/officeDocument/2006/customXml" ds:itemID="{A0BDE22C-8A9D-45EC-B728-B43232869DEA}">
  <ds:schemaRefs>
    <ds:schemaRef ds:uri="e362ff43-7d5b-413f-968c-23cafa47018d"/>
    <ds:schemaRef ds:uri="f03684b7-f8e0-470f-9d30-a32a85013f9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3</TotalTime>
  <Words>602</Words>
  <Application>Microsoft Macintosh PowerPoint</Application>
  <PresentationFormat>宽屏</PresentationFormat>
  <Paragraphs>122</Paragraphs>
  <Slides>15</Slides>
  <Notes>15</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15</vt:i4>
      </vt:variant>
    </vt:vector>
  </HeadingPairs>
  <TitlesOfParts>
    <vt:vector size="20" baseType="lpstr">
      <vt:lpstr>Arial</vt:lpstr>
      <vt:lpstr>Calibri</vt:lpstr>
      <vt:lpstr>Calibri Light</vt:lpstr>
      <vt:lpstr>Cambria Math</vt:lpstr>
      <vt:lpstr>Office 主题​​</vt:lpstr>
      <vt:lpstr>Semi-Supervised Semantic Segmentation with Cross Pseudo Supervision </vt:lpstr>
      <vt:lpstr>Background</vt:lpstr>
      <vt:lpstr>Background</vt:lpstr>
      <vt:lpstr>Solution I: Self Training</vt:lpstr>
      <vt:lpstr>Solution II: Consistency Learning</vt:lpstr>
      <vt:lpstr>A Typical Example of Consistency Learning</vt:lpstr>
      <vt:lpstr>Motivation of Our CPS</vt:lpstr>
      <vt:lpstr>Our Cross Pseudo Supervision (CPS)</vt:lpstr>
      <vt:lpstr>Two Roles of CPS</vt:lpstr>
      <vt:lpstr>Strong performance of CPS</vt:lpstr>
      <vt:lpstr>Comparison with Self Training</vt:lpstr>
      <vt:lpstr>Comparison with CPC</vt:lpstr>
      <vt:lpstr>Qualitative Results</vt:lpstr>
      <vt:lpstr>Conclusion &amp; Future  Work</vt:lpstr>
      <vt:lpstr>Thank you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Xiaokang Chen (FA Talent)</dc:creator>
  <cp:lastModifiedBy>陈小康</cp:lastModifiedBy>
  <cp:revision>3</cp:revision>
  <cp:lastPrinted>2021-07-09T10:36:42Z</cp:lastPrinted>
  <dcterms:created xsi:type="dcterms:W3CDTF">2021-05-30T13:30:20Z</dcterms:created>
  <dcterms:modified xsi:type="dcterms:W3CDTF">2021-10-24T12:32:27Z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0x01010056AE8D6BE57E3442883655AA83BF371F</vt:lpwstr>
  </property>
</Properties>
</file>